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57" r:id="rId6"/>
    <p:sldId id="267" r:id="rId7"/>
    <p:sldId id="262" r:id="rId8"/>
    <p:sldId id="263" r:id="rId9"/>
    <p:sldId id="264" r:id="rId10"/>
    <p:sldId id="265" r:id="rId11"/>
    <p:sldId id="258" r:id="rId12"/>
    <p:sldId id="259" r:id="rId13"/>
    <p:sldId id="268" r:id="rId14"/>
    <p:sldId id="273" r:id="rId15"/>
    <p:sldId id="274" r:id="rId16"/>
    <p:sldId id="275" r:id="rId17"/>
    <p:sldId id="276" r:id="rId18"/>
    <p:sldId id="269" r:id="rId19"/>
    <p:sldId id="270" r:id="rId20"/>
    <p:sldId id="271" r:id="rId21"/>
    <p:sldId id="272"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4A15A-6392-46D2-A3D3-0DD3A503909B}" type="datetimeFigureOut">
              <a:rPr lang="en-GB" smtClean="0"/>
              <a:t>15/08/2024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5751D-E431-41D7-9C29-6AA490623083}" type="slidenum">
              <a:rPr lang="en-GB" smtClean="0"/>
              <a:t>‹#›</a:t>
            </a:fld>
            <a:endParaRPr lang="en-GB"/>
          </a:p>
        </p:txBody>
      </p:sp>
    </p:spTree>
    <p:extLst>
      <p:ext uri="{BB962C8B-B14F-4D97-AF65-F5344CB8AC3E}">
        <p14:creationId xmlns:p14="http://schemas.microsoft.com/office/powerpoint/2010/main" val="2267342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65751D-E431-41D7-9C29-6AA490623083}" type="slidenum">
              <a:rPr lang="en-GB" smtClean="0"/>
              <a:t>8</a:t>
            </a:fld>
            <a:endParaRPr lang="en-GB"/>
          </a:p>
        </p:txBody>
      </p:sp>
    </p:spTree>
    <p:extLst>
      <p:ext uri="{BB962C8B-B14F-4D97-AF65-F5344CB8AC3E}">
        <p14:creationId xmlns:p14="http://schemas.microsoft.com/office/powerpoint/2010/main" val="52769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65751D-E431-41D7-9C29-6AA490623083}" type="slidenum">
              <a:rPr lang="en-GB" smtClean="0"/>
              <a:t>14</a:t>
            </a:fld>
            <a:endParaRPr lang="en-GB"/>
          </a:p>
        </p:txBody>
      </p:sp>
    </p:spTree>
    <p:extLst>
      <p:ext uri="{BB962C8B-B14F-4D97-AF65-F5344CB8AC3E}">
        <p14:creationId xmlns:p14="http://schemas.microsoft.com/office/powerpoint/2010/main" val="241857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mailto:info@ganitinc.com" TargetMode="External"/><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Client Presentation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32884D-2A3E-4E1D-A887-C146C6F322D6}"/>
              </a:ext>
            </a:extLst>
          </p:cNvPr>
          <p:cNvSpPr/>
          <p:nvPr/>
        </p:nvSpPr>
        <p:spPr>
          <a:xfrm>
            <a:off x="0" y="3140766"/>
            <a:ext cx="12192000" cy="3717234"/>
          </a:xfrm>
          <a:prstGeom prst="rect">
            <a:avLst/>
          </a:prstGeom>
          <a:solidFill>
            <a:srgbClr val="E9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3895" y="3775181"/>
            <a:ext cx="10515600" cy="580267"/>
          </a:xfrm>
          <a:prstGeom prst="rect">
            <a:avLst/>
          </a:prstGeom>
        </p:spPr>
        <p:txBody>
          <a:bodyPr anchor="b">
            <a:normAutofit/>
          </a:bodyPr>
          <a:lstStyle>
            <a:lvl1pPr>
              <a:defRPr sz="3600">
                <a:latin typeface="Segoe UI" panose="020B0502040204020203" pitchFamily="34" charset="0"/>
                <a:cs typeface="Segoe UI" panose="020B0502040204020203" pitchFamily="34" charset="0"/>
              </a:defRPr>
            </a:lvl1pPr>
          </a:lstStyle>
          <a:p>
            <a:r>
              <a:rPr lang="en-US" dirty="0"/>
              <a:t>Type title of the presentation </a:t>
            </a:r>
          </a:p>
        </p:txBody>
      </p:sp>
      <p:sp>
        <p:nvSpPr>
          <p:cNvPr id="3" name="Text Placeholder 2"/>
          <p:cNvSpPr>
            <a:spLocks noGrp="1"/>
          </p:cNvSpPr>
          <p:nvPr>
            <p:ph type="body" idx="1" hasCustomPrompt="1"/>
          </p:nvPr>
        </p:nvSpPr>
        <p:spPr>
          <a:xfrm>
            <a:off x="763895" y="4408316"/>
            <a:ext cx="10515600" cy="391885"/>
          </a:xfrm>
          <a:prstGeom prst="rect">
            <a:avLst/>
          </a:prstGeom>
        </p:spPr>
        <p:txBody>
          <a:bodyPr/>
          <a:lstStyle>
            <a:lvl1pPr marL="0" indent="0">
              <a:buNone/>
              <a:defRPr sz="2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Is this introduction, presentation, discussion document?</a:t>
            </a:r>
          </a:p>
        </p:txBody>
      </p:sp>
      <p:sp>
        <p:nvSpPr>
          <p:cNvPr id="19" name="Text Placeholder 2"/>
          <p:cNvSpPr>
            <a:spLocks noGrp="1"/>
          </p:cNvSpPr>
          <p:nvPr>
            <p:ph type="body" idx="10" hasCustomPrompt="1"/>
          </p:nvPr>
        </p:nvSpPr>
        <p:spPr>
          <a:xfrm>
            <a:off x="763895" y="5497394"/>
            <a:ext cx="10515600" cy="402541"/>
          </a:xfrm>
          <a:prstGeom prst="rect">
            <a:avLst/>
          </a:prstGeom>
        </p:spPr>
        <p:txBody>
          <a:bodyPr>
            <a:normAutofit/>
          </a:bodyPr>
          <a:lstStyle>
            <a:lvl1pPr marL="0" indent="0">
              <a:buNone/>
              <a:defRPr sz="1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date here </a:t>
            </a:r>
          </a:p>
        </p:txBody>
      </p:sp>
      <p:sp>
        <p:nvSpPr>
          <p:cNvPr id="4" name="Rectangle 3">
            <a:extLst>
              <a:ext uri="{FF2B5EF4-FFF2-40B4-BE49-F238E27FC236}">
                <a16:creationId xmlns:a16="http://schemas.microsoft.com/office/drawing/2014/main" id="{EB485B34-3D4D-420F-8656-2AC7406638DB}"/>
              </a:ext>
            </a:extLst>
          </p:cNvPr>
          <p:cNvSpPr/>
          <p:nvPr/>
        </p:nvSpPr>
        <p:spPr>
          <a:xfrm>
            <a:off x="710506" y="3772263"/>
            <a:ext cx="53389" cy="1027938"/>
          </a:xfrm>
          <a:prstGeom prst="rect">
            <a:avLst/>
          </a:prstGeom>
          <a:solidFill>
            <a:srgbClr val="1A0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138B4AB-33D7-4606-A00F-6F48923BA28B}"/>
              </a:ext>
            </a:extLst>
          </p:cNvPr>
          <p:cNvSpPr>
            <a:spLocks noGrp="1"/>
          </p:cNvSpPr>
          <p:nvPr>
            <p:ph type="ftr" sz="quarter" idx="11"/>
          </p:nvPr>
        </p:nvSpPr>
        <p:spPr/>
        <p:txBody>
          <a:bodyPr/>
          <a:lstStyle/>
          <a:p>
            <a:r>
              <a:rPr lang="en-US"/>
              <a:t>Ganit Confidential</a:t>
            </a:r>
          </a:p>
        </p:txBody>
      </p:sp>
      <p:pic>
        <p:nvPicPr>
          <p:cNvPr id="7" name="Picture 6" descr="Logo, company name&#10;&#10;Description automatically generated">
            <a:extLst>
              <a:ext uri="{FF2B5EF4-FFF2-40B4-BE49-F238E27FC236}">
                <a16:creationId xmlns:a16="http://schemas.microsoft.com/office/drawing/2014/main" id="{53FF81B5-DD72-4C9C-A956-AC79BE3BA18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25" t="18265" r="21783" b="21997"/>
          <a:stretch/>
        </p:blipFill>
        <p:spPr>
          <a:xfrm>
            <a:off x="8961933" y="601572"/>
            <a:ext cx="2667686" cy="1630098"/>
          </a:xfrm>
          <a:prstGeom prst="rect">
            <a:avLst/>
          </a:prstGeom>
        </p:spPr>
      </p:pic>
    </p:spTree>
    <p:extLst>
      <p:ext uri="{BB962C8B-B14F-4D97-AF65-F5344CB8AC3E}">
        <p14:creationId xmlns:p14="http://schemas.microsoft.com/office/powerpoint/2010/main" val="92124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ransition Slide">
    <p:bg>
      <p:bgPr>
        <a:solidFill>
          <a:schemeClr val="bg1">
            <a:lumMod val="95000"/>
            <a:alpha val="7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021F93-B67C-4EC9-A8E8-37EDFA7C9214}"/>
              </a:ext>
            </a:extLst>
          </p:cNvPr>
          <p:cNvSpPr/>
          <p:nvPr/>
        </p:nvSpPr>
        <p:spPr>
          <a:xfrm>
            <a:off x="710506" y="2761759"/>
            <a:ext cx="53389" cy="1027938"/>
          </a:xfrm>
          <a:prstGeom prst="rect">
            <a:avLst/>
          </a:prstGeom>
          <a:solidFill>
            <a:srgbClr val="1A0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5B9B1B3E-4E2E-426E-A955-FC8B2B6091E0}"/>
              </a:ext>
            </a:extLst>
          </p:cNvPr>
          <p:cNvSpPr>
            <a:spLocks noGrp="1"/>
          </p:cNvSpPr>
          <p:nvPr>
            <p:ph type="body" sz="quarter" idx="10"/>
          </p:nvPr>
        </p:nvSpPr>
        <p:spPr>
          <a:xfrm>
            <a:off x="763895" y="2761378"/>
            <a:ext cx="8666162" cy="1028700"/>
          </a:xfrm>
          <a:prstGeom prst="rect">
            <a:avLst/>
          </a:prstGeom>
        </p:spPr>
        <p:txBody>
          <a:bodyPr anchor="ctr">
            <a:normAutofit/>
          </a:bodyPr>
          <a:lstStyle>
            <a:lvl1pPr marL="0" indent="0">
              <a:buNone/>
              <a:defRPr sz="3200" b="1"/>
            </a:lvl1pPr>
          </a:lstStyle>
          <a:p>
            <a:pPr lvl="0"/>
            <a:r>
              <a:rPr lang="en-US"/>
              <a:t>Click to edit Master text styles</a:t>
            </a:r>
          </a:p>
        </p:txBody>
      </p:sp>
      <p:sp>
        <p:nvSpPr>
          <p:cNvPr id="2" name="Footer Placeholder 1">
            <a:extLst>
              <a:ext uri="{FF2B5EF4-FFF2-40B4-BE49-F238E27FC236}">
                <a16:creationId xmlns:a16="http://schemas.microsoft.com/office/drawing/2014/main" id="{EE2DDD9D-EF3C-47CD-AD2E-B24754F59B37}"/>
              </a:ext>
            </a:extLst>
          </p:cNvPr>
          <p:cNvSpPr>
            <a:spLocks noGrp="1"/>
          </p:cNvSpPr>
          <p:nvPr>
            <p:ph type="ftr" sz="quarter" idx="11"/>
          </p:nvPr>
        </p:nvSpPr>
        <p:spPr/>
        <p:txBody>
          <a:bodyPr/>
          <a:lstStyle/>
          <a:p>
            <a:r>
              <a:rPr lang="en-US"/>
              <a:t>Ganit Confidential</a:t>
            </a:r>
          </a:p>
        </p:txBody>
      </p:sp>
    </p:spTree>
    <p:extLst>
      <p:ext uri="{BB962C8B-B14F-4D97-AF65-F5344CB8AC3E}">
        <p14:creationId xmlns:p14="http://schemas.microsoft.com/office/powerpoint/2010/main" val="20763342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8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ngle Column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cxnSp>
        <p:nvCxnSpPr>
          <p:cNvPr id="55" name="Straight Connector 54">
            <a:extLst>
              <a:ext uri="{FF2B5EF4-FFF2-40B4-BE49-F238E27FC236}">
                <a16:creationId xmlns:a16="http://schemas.microsoft.com/office/drawing/2014/main" id="{7E8802B3-BC5C-4E94-A03A-C14E2AB29C8F}"/>
              </a:ext>
            </a:extLst>
          </p:cNvPr>
          <p:cNvCxnSpPr>
            <a:cxnSpLocks/>
          </p:cNvCxnSpPr>
          <p:nvPr/>
        </p:nvCxnSpPr>
        <p:spPr>
          <a:xfrm>
            <a:off x="1734702" y="16691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85F331E-4A67-4C9D-A210-1771C94963C6}"/>
              </a:ext>
            </a:extLst>
          </p:cNvPr>
          <p:cNvCxnSpPr>
            <a:cxnSpLocks/>
          </p:cNvCxnSpPr>
          <p:nvPr/>
        </p:nvCxnSpPr>
        <p:spPr>
          <a:xfrm>
            <a:off x="1734702" y="32471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1122D5E-8F3A-4CB0-9AE5-B42DD260F2A1}"/>
              </a:ext>
            </a:extLst>
          </p:cNvPr>
          <p:cNvCxnSpPr>
            <a:cxnSpLocks/>
          </p:cNvCxnSpPr>
          <p:nvPr/>
        </p:nvCxnSpPr>
        <p:spPr>
          <a:xfrm>
            <a:off x="1734702" y="4809353"/>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66" name="Text Placeholder 18">
            <a:extLst>
              <a:ext uri="{FF2B5EF4-FFF2-40B4-BE49-F238E27FC236}">
                <a16:creationId xmlns:a16="http://schemas.microsoft.com/office/drawing/2014/main" id="{34ADF151-4C8E-464F-8BDA-7876D2CDA324}"/>
              </a:ext>
            </a:extLst>
          </p:cNvPr>
          <p:cNvSpPr>
            <a:spLocks noGrp="1"/>
          </p:cNvSpPr>
          <p:nvPr>
            <p:ph type="body" sz="quarter" idx="16" hasCustomPrompt="1"/>
          </p:nvPr>
        </p:nvSpPr>
        <p:spPr>
          <a:xfrm>
            <a:off x="2021518" y="4716445"/>
            <a:ext cx="9884509"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67" name="Text Placeholder 18">
            <a:extLst>
              <a:ext uri="{FF2B5EF4-FFF2-40B4-BE49-F238E27FC236}">
                <a16:creationId xmlns:a16="http://schemas.microsoft.com/office/drawing/2014/main" id="{3FF64AE3-6854-4BD8-9EB7-A8DE4C155788}"/>
              </a:ext>
            </a:extLst>
          </p:cNvPr>
          <p:cNvSpPr>
            <a:spLocks noGrp="1"/>
          </p:cNvSpPr>
          <p:nvPr>
            <p:ph type="body" sz="quarter" idx="17" hasCustomPrompt="1"/>
          </p:nvPr>
        </p:nvSpPr>
        <p:spPr>
          <a:xfrm>
            <a:off x="2021518" y="5050230"/>
            <a:ext cx="9884509"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68" name="Text Placeholder 18">
            <a:extLst>
              <a:ext uri="{FF2B5EF4-FFF2-40B4-BE49-F238E27FC236}">
                <a16:creationId xmlns:a16="http://schemas.microsoft.com/office/drawing/2014/main" id="{49EB5EE7-8671-47C9-9B83-B69885DD1CD0}"/>
              </a:ext>
            </a:extLst>
          </p:cNvPr>
          <p:cNvSpPr>
            <a:spLocks noGrp="1"/>
          </p:cNvSpPr>
          <p:nvPr>
            <p:ph type="body" sz="quarter" idx="18" hasCustomPrompt="1"/>
          </p:nvPr>
        </p:nvSpPr>
        <p:spPr>
          <a:xfrm>
            <a:off x="2021518" y="3154283"/>
            <a:ext cx="9884509"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69" name="Text Placeholder 18">
            <a:extLst>
              <a:ext uri="{FF2B5EF4-FFF2-40B4-BE49-F238E27FC236}">
                <a16:creationId xmlns:a16="http://schemas.microsoft.com/office/drawing/2014/main" id="{D0664CC9-1244-4C9D-8E51-1058B7140734}"/>
              </a:ext>
            </a:extLst>
          </p:cNvPr>
          <p:cNvSpPr>
            <a:spLocks noGrp="1"/>
          </p:cNvSpPr>
          <p:nvPr>
            <p:ph type="body" sz="quarter" idx="19" hasCustomPrompt="1"/>
          </p:nvPr>
        </p:nvSpPr>
        <p:spPr>
          <a:xfrm>
            <a:off x="2021518" y="3488068"/>
            <a:ext cx="9884509"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2021518" y="1572365"/>
            <a:ext cx="9884509"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2021518" y="1906150"/>
            <a:ext cx="9884509"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397686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X2 Design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cxnSp>
        <p:nvCxnSpPr>
          <p:cNvPr id="55" name="Straight Connector 54">
            <a:extLst>
              <a:ext uri="{FF2B5EF4-FFF2-40B4-BE49-F238E27FC236}">
                <a16:creationId xmlns:a16="http://schemas.microsoft.com/office/drawing/2014/main" id="{7E8802B3-BC5C-4E94-A03A-C14E2AB29C8F}"/>
              </a:ext>
            </a:extLst>
          </p:cNvPr>
          <p:cNvCxnSpPr>
            <a:cxnSpLocks/>
          </p:cNvCxnSpPr>
          <p:nvPr/>
        </p:nvCxnSpPr>
        <p:spPr>
          <a:xfrm>
            <a:off x="1734702" y="23930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85F331E-4A67-4C9D-A210-1771C94963C6}"/>
              </a:ext>
            </a:extLst>
          </p:cNvPr>
          <p:cNvCxnSpPr>
            <a:cxnSpLocks/>
          </p:cNvCxnSpPr>
          <p:nvPr/>
        </p:nvCxnSpPr>
        <p:spPr>
          <a:xfrm>
            <a:off x="1734702" y="39710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68" name="Text Placeholder 18">
            <a:extLst>
              <a:ext uri="{FF2B5EF4-FFF2-40B4-BE49-F238E27FC236}">
                <a16:creationId xmlns:a16="http://schemas.microsoft.com/office/drawing/2014/main" id="{49EB5EE7-8671-47C9-9B83-B69885DD1CD0}"/>
              </a:ext>
            </a:extLst>
          </p:cNvPr>
          <p:cNvSpPr>
            <a:spLocks noGrp="1"/>
          </p:cNvSpPr>
          <p:nvPr>
            <p:ph type="body" sz="quarter" idx="18" hasCustomPrompt="1"/>
          </p:nvPr>
        </p:nvSpPr>
        <p:spPr>
          <a:xfrm>
            <a:off x="2021519" y="3878183"/>
            <a:ext cx="3331530"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69" name="Text Placeholder 18">
            <a:extLst>
              <a:ext uri="{FF2B5EF4-FFF2-40B4-BE49-F238E27FC236}">
                <a16:creationId xmlns:a16="http://schemas.microsoft.com/office/drawing/2014/main" id="{D0664CC9-1244-4C9D-8E51-1058B7140734}"/>
              </a:ext>
            </a:extLst>
          </p:cNvPr>
          <p:cNvSpPr>
            <a:spLocks noGrp="1"/>
          </p:cNvSpPr>
          <p:nvPr>
            <p:ph type="body" sz="quarter" idx="19" hasCustomPrompt="1"/>
          </p:nvPr>
        </p:nvSpPr>
        <p:spPr>
          <a:xfrm>
            <a:off x="2021519" y="4211968"/>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2021519" y="2296265"/>
            <a:ext cx="3331531"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2021519" y="26300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cxnSp>
        <p:nvCxnSpPr>
          <p:cNvPr id="20" name="Straight Connector 19">
            <a:extLst>
              <a:ext uri="{FF2B5EF4-FFF2-40B4-BE49-F238E27FC236}">
                <a16:creationId xmlns:a16="http://schemas.microsoft.com/office/drawing/2014/main" id="{A4AFE96C-7943-4FB0-AEB8-B1224C4BDBD4}"/>
              </a:ext>
            </a:extLst>
          </p:cNvPr>
          <p:cNvCxnSpPr>
            <a:cxnSpLocks/>
          </p:cNvCxnSpPr>
          <p:nvPr/>
        </p:nvCxnSpPr>
        <p:spPr>
          <a:xfrm>
            <a:off x="7448882" y="23930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260551-7844-438F-A7CA-F4DDAFA6513A}"/>
              </a:ext>
            </a:extLst>
          </p:cNvPr>
          <p:cNvCxnSpPr>
            <a:cxnSpLocks/>
          </p:cNvCxnSpPr>
          <p:nvPr/>
        </p:nvCxnSpPr>
        <p:spPr>
          <a:xfrm>
            <a:off x="7448882" y="39710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25" name="Text Placeholder 18">
            <a:extLst>
              <a:ext uri="{FF2B5EF4-FFF2-40B4-BE49-F238E27FC236}">
                <a16:creationId xmlns:a16="http://schemas.microsoft.com/office/drawing/2014/main" id="{C35006E6-B86E-4C0C-95BE-81D6FF8800E3}"/>
              </a:ext>
            </a:extLst>
          </p:cNvPr>
          <p:cNvSpPr>
            <a:spLocks noGrp="1"/>
          </p:cNvSpPr>
          <p:nvPr>
            <p:ph type="body" sz="quarter" idx="24" hasCustomPrompt="1"/>
          </p:nvPr>
        </p:nvSpPr>
        <p:spPr>
          <a:xfrm>
            <a:off x="7735699" y="3878183"/>
            <a:ext cx="3331530"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26" name="Text Placeholder 18">
            <a:extLst>
              <a:ext uri="{FF2B5EF4-FFF2-40B4-BE49-F238E27FC236}">
                <a16:creationId xmlns:a16="http://schemas.microsoft.com/office/drawing/2014/main" id="{B45704E2-96C9-4B24-8452-6F41911D1CEE}"/>
              </a:ext>
            </a:extLst>
          </p:cNvPr>
          <p:cNvSpPr>
            <a:spLocks noGrp="1"/>
          </p:cNvSpPr>
          <p:nvPr>
            <p:ph type="body" sz="quarter" idx="25" hasCustomPrompt="1"/>
          </p:nvPr>
        </p:nvSpPr>
        <p:spPr>
          <a:xfrm>
            <a:off x="7735699" y="4211968"/>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7" name="Text Placeholder 18">
            <a:extLst>
              <a:ext uri="{FF2B5EF4-FFF2-40B4-BE49-F238E27FC236}">
                <a16:creationId xmlns:a16="http://schemas.microsoft.com/office/drawing/2014/main" id="{B250CBA0-2A9E-4318-BCA7-A1D92C079E89}"/>
              </a:ext>
            </a:extLst>
          </p:cNvPr>
          <p:cNvSpPr>
            <a:spLocks noGrp="1"/>
          </p:cNvSpPr>
          <p:nvPr>
            <p:ph type="body" sz="quarter" idx="26" hasCustomPrompt="1"/>
          </p:nvPr>
        </p:nvSpPr>
        <p:spPr>
          <a:xfrm>
            <a:off x="7735699" y="2296265"/>
            <a:ext cx="3331531"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28" name="Text Placeholder 18">
            <a:extLst>
              <a:ext uri="{FF2B5EF4-FFF2-40B4-BE49-F238E27FC236}">
                <a16:creationId xmlns:a16="http://schemas.microsoft.com/office/drawing/2014/main" id="{6505DBEC-AEAA-4B40-877C-031F0258AB4F}"/>
              </a:ext>
            </a:extLst>
          </p:cNvPr>
          <p:cNvSpPr>
            <a:spLocks noGrp="1"/>
          </p:cNvSpPr>
          <p:nvPr>
            <p:ph type="body" sz="quarter" idx="27" hasCustomPrompt="1"/>
          </p:nvPr>
        </p:nvSpPr>
        <p:spPr>
          <a:xfrm>
            <a:off x="7735699" y="26300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2951072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x2 Design Layout Mono colo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cxnSp>
        <p:nvCxnSpPr>
          <p:cNvPr id="55" name="Straight Connector 54">
            <a:extLst>
              <a:ext uri="{FF2B5EF4-FFF2-40B4-BE49-F238E27FC236}">
                <a16:creationId xmlns:a16="http://schemas.microsoft.com/office/drawing/2014/main" id="{7E8802B3-BC5C-4E94-A03A-C14E2AB29C8F}"/>
              </a:ext>
            </a:extLst>
          </p:cNvPr>
          <p:cNvCxnSpPr>
            <a:cxnSpLocks/>
          </p:cNvCxnSpPr>
          <p:nvPr/>
        </p:nvCxnSpPr>
        <p:spPr>
          <a:xfrm>
            <a:off x="1734702" y="2391212"/>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85F331E-4A67-4C9D-A210-1771C94963C6}"/>
              </a:ext>
            </a:extLst>
          </p:cNvPr>
          <p:cNvCxnSpPr>
            <a:cxnSpLocks/>
          </p:cNvCxnSpPr>
          <p:nvPr/>
        </p:nvCxnSpPr>
        <p:spPr>
          <a:xfrm>
            <a:off x="1734702" y="3969288"/>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68" name="Text Placeholder 18">
            <a:extLst>
              <a:ext uri="{FF2B5EF4-FFF2-40B4-BE49-F238E27FC236}">
                <a16:creationId xmlns:a16="http://schemas.microsoft.com/office/drawing/2014/main" id="{49EB5EE7-8671-47C9-9B83-B69885DD1CD0}"/>
              </a:ext>
            </a:extLst>
          </p:cNvPr>
          <p:cNvSpPr>
            <a:spLocks noGrp="1"/>
          </p:cNvSpPr>
          <p:nvPr>
            <p:ph type="body" sz="quarter" idx="18" hasCustomPrompt="1"/>
          </p:nvPr>
        </p:nvSpPr>
        <p:spPr>
          <a:xfrm>
            <a:off x="2021519" y="3876380"/>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69" name="Text Placeholder 18">
            <a:extLst>
              <a:ext uri="{FF2B5EF4-FFF2-40B4-BE49-F238E27FC236}">
                <a16:creationId xmlns:a16="http://schemas.microsoft.com/office/drawing/2014/main" id="{D0664CC9-1244-4C9D-8E51-1058B7140734}"/>
              </a:ext>
            </a:extLst>
          </p:cNvPr>
          <p:cNvSpPr>
            <a:spLocks noGrp="1"/>
          </p:cNvSpPr>
          <p:nvPr>
            <p:ph type="body" sz="quarter" idx="19" hasCustomPrompt="1"/>
          </p:nvPr>
        </p:nvSpPr>
        <p:spPr>
          <a:xfrm>
            <a:off x="2021519" y="4210165"/>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2021519" y="2294462"/>
            <a:ext cx="3331531"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2021519" y="2628247"/>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cxnSp>
        <p:nvCxnSpPr>
          <p:cNvPr id="20" name="Straight Connector 19">
            <a:extLst>
              <a:ext uri="{FF2B5EF4-FFF2-40B4-BE49-F238E27FC236}">
                <a16:creationId xmlns:a16="http://schemas.microsoft.com/office/drawing/2014/main" id="{A4AFE96C-7943-4FB0-AEB8-B1224C4BDBD4}"/>
              </a:ext>
            </a:extLst>
          </p:cNvPr>
          <p:cNvCxnSpPr>
            <a:cxnSpLocks/>
          </p:cNvCxnSpPr>
          <p:nvPr/>
        </p:nvCxnSpPr>
        <p:spPr>
          <a:xfrm>
            <a:off x="7448882" y="2391212"/>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260551-7844-438F-A7CA-F4DDAFA6513A}"/>
              </a:ext>
            </a:extLst>
          </p:cNvPr>
          <p:cNvCxnSpPr>
            <a:cxnSpLocks/>
          </p:cNvCxnSpPr>
          <p:nvPr/>
        </p:nvCxnSpPr>
        <p:spPr>
          <a:xfrm>
            <a:off x="7448882" y="3969288"/>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25" name="Text Placeholder 18">
            <a:extLst>
              <a:ext uri="{FF2B5EF4-FFF2-40B4-BE49-F238E27FC236}">
                <a16:creationId xmlns:a16="http://schemas.microsoft.com/office/drawing/2014/main" id="{C35006E6-B86E-4C0C-95BE-81D6FF8800E3}"/>
              </a:ext>
            </a:extLst>
          </p:cNvPr>
          <p:cNvSpPr>
            <a:spLocks noGrp="1"/>
          </p:cNvSpPr>
          <p:nvPr>
            <p:ph type="body" sz="quarter" idx="24" hasCustomPrompt="1"/>
          </p:nvPr>
        </p:nvSpPr>
        <p:spPr>
          <a:xfrm>
            <a:off x="7735699" y="3876380"/>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6" name="Text Placeholder 18">
            <a:extLst>
              <a:ext uri="{FF2B5EF4-FFF2-40B4-BE49-F238E27FC236}">
                <a16:creationId xmlns:a16="http://schemas.microsoft.com/office/drawing/2014/main" id="{B45704E2-96C9-4B24-8452-6F41911D1CEE}"/>
              </a:ext>
            </a:extLst>
          </p:cNvPr>
          <p:cNvSpPr>
            <a:spLocks noGrp="1"/>
          </p:cNvSpPr>
          <p:nvPr>
            <p:ph type="body" sz="quarter" idx="25" hasCustomPrompt="1"/>
          </p:nvPr>
        </p:nvSpPr>
        <p:spPr>
          <a:xfrm>
            <a:off x="7735699" y="4210165"/>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7" name="Text Placeholder 18">
            <a:extLst>
              <a:ext uri="{FF2B5EF4-FFF2-40B4-BE49-F238E27FC236}">
                <a16:creationId xmlns:a16="http://schemas.microsoft.com/office/drawing/2014/main" id="{B250CBA0-2A9E-4318-BCA7-A1D92C079E89}"/>
              </a:ext>
            </a:extLst>
          </p:cNvPr>
          <p:cNvSpPr>
            <a:spLocks noGrp="1"/>
          </p:cNvSpPr>
          <p:nvPr>
            <p:ph type="body" sz="quarter" idx="26" hasCustomPrompt="1"/>
          </p:nvPr>
        </p:nvSpPr>
        <p:spPr>
          <a:xfrm>
            <a:off x="7735699" y="2294462"/>
            <a:ext cx="3331531"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8" name="Text Placeholder 18">
            <a:extLst>
              <a:ext uri="{FF2B5EF4-FFF2-40B4-BE49-F238E27FC236}">
                <a16:creationId xmlns:a16="http://schemas.microsoft.com/office/drawing/2014/main" id="{6505DBEC-AEAA-4B40-877C-031F0258AB4F}"/>
              </a:ext>
            </a:extLst>
          </p:cNvPr>
          <p:cNvSpPr>
            <a:spLocks noGrp="1"/>
          </p:cNvSpPr>
          <p:nvPr>
            <p:ph type="body" sz="quarter" idx="27" hasCustomPrompt="1"/>
          </p:nvPr>
        </p:nvSpPr>
        <p:spPr>
          <a:xfrm>
            <a:off x="7735699" y="2628247"/>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2018073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X3 Design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cxnSp>
        <p:nvCxnSpPr>
          <p:cNvPr id="55" name="Straight Connector 54">
            <a:extLst>
              <a:ext uri="{FF2B5EF4-FFF2-40B4-BE49-F238E27FC236}">
                <a16:creationId xmlns:a16="http://schemas.microsoft.com/office/drawing/2014/main" id="{7E8802B3-BC5C-4E94-A03A-C14E2AB29C8F}"/>
              </a:ext>
            </a:extLst>
          </p:cNvPr>
          <p:cNvCxnSpPr>
            <a:cxnSpLocks/>
          </p:cNvCxnSpPr>
          <p:nvPr/>
        </p:nvCxnSpPr>
        <p:spPr>
          <a:xfrm>
            <a:off x="1994192" y="16691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85F331E-4A67-4C9D-A210-1771C94963C6}"/>
              </a:ext>
            </a:extLst>
          </p:cNvPr>
          <p:cNvCxnSpPr>
            <a:cxnSpLocks/>
          </p:cNvCxnSpPr>
          <p:nvPr/>
        </p:nvCxnSpPr>
        <p:spPr>
          <a:xfrm>
            <a:off x="1994192" y="32471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1122D5E-8F3A-4CB0-9AE5-B42DD260F2A1}"/>
              </a:ext>
            </a:extLst>
          </p:cNvPr>
          <p:cNvCxnSpPr>
            <a:cxnSpLocks/>
          </p:cNvCxnSpPr>
          <p:nvPr/>
        </p:nvCxnSpPr>
        <p:spPr>
          <a:xfrm>
            <a:off x="1994192" y="4809353"/>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2281009" y="1572365"/>
            <a:ext cx="3331531"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2281009" y="19061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cxnSp>
        <p:nvCxnSpPr>
          <p:cNvPr id="20" name="Straight Connector 19">
            <a:extLst>
              <a:ext uri="{FF2B5EF4-FFF2-40B4-BE49-F238E27FC236}">
                <a16:creationId xmlns:a16="http://schemas.microsoft.com/office/drawing/2014/main" id="{A4AFE96C-7943-4FB0-AEB8-B1224C4BDBD4}"/>
              </a:ext>
            </a:extLst>
          </p:cNvPr>
          <p:cNvCxnSpPr>
            <a:cxnSpLocks/>
          </p:cNvCxnSpPr>
          <p:nvPr/>
        </p:nvCxnSpPr>
        <p:spPr>
          <a:xfrm>
            <a:off x="7708372" y="16691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260551-7844-438F-A7CA-F4DDAFA6513A}"/>
              </a:ext>
            </a:extLst>
          </p:cNvPr>
          <p:cNvCxnSpPr>
            <a:cxnSpLocks/>
          </p:cNvCxnSpPr>
          <p:nvPr/>
        </p:nvCxnSpPr>
        <p:spPr>
          <a:xfrm>
            <a:off x="7708372" y="32471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2446D12-23E1-4389-A95F-D08F1AA651E9}"/>
              </a:ext>
            </a:extLst>
          </p:cNvPr>
          <p:cNvCxnSpPr>
            <a:cxnSpLocks/>
          </p:cNvCxnSpPr>
          <p:nvPr/>
        </p:nvCxnSpPr>
        <p:spPr>
          <a:xfrm>
            <a:off x="7708372" y="4809353"/>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27" name="Text Placeholder 18">
            <a:extLst>
              <a:ext uri="{FF2B5EF4-FFF2-40B4-BE49-F238E27FC236}">
                <a16:creationId xmlns:a16="http://schemas.microsoft.com/office/drawing/2014/main" id="{B250CBA0-2A9E-4318-BCA7-A1D92C079E89}"/>
              </a:ext>
            </a:extLst>
          </p:cNvPr>
          <p:cNvSpPr>
            <a:spLocks noGrp="1"/>
          </p:cNvSpPr>
          <p:nvPr>
            <p:ph type="body" sz="quarter" idx="26" hasCustomPrompt="1"/>
          </p:nvPr>
        </p:nvSpPr>
        <p:spPr>
          <a:xfrm>
            <a:off x="7995189" y="1572365"/>
            <a:ext cx="3331531" cy="330018"/>
          </a:xfrm>
        </p:spPr>
        <p:txBody>
          <a:bodyPr tIns="0" bIns="0">
            <a:normAutofit/>
          </a:bodyPr>
          <a:lstStyle>
            <a:lvl1pPr marL="0" indent="0">
              <a:buNone/>
              <a:defRPr sz="1800" b="0">
                <a:latin typeface="Segoe UI Semibold" panose="020B0702040204020203" pitchFamily="34" charset="0"/>
                <a:cs typeface="Segoe UI Semibold" panose="020B0702040204020203" pitchFamily="34" charset="0"/>
              </a:defRPr>
            </a:lvl1pPr>
          </a:lstStyle>
          <a:p>
            <a:pPr lvl="0"/>
            <a:r>
              <a:rPr lang="en-US" dirty="0"/>
              <a:t>Title</a:t>
            </a:r>
          </a:p>
        </p:txBody>
      </p:sp>
      <p:sp>
        <p:nvSpPr>
          <p:cNvPr id="28" name="Text Placeholder 18">
            <a:extLst>
              <a:ext uri="{FF2B5EF4-FFF2-40B4-BE49-F238E27FC236}">
                <a16:creationId xmlns:a16="http://schemas.microsoft.com/office/drawing/2014/main" id="{6505DBEC-AEAA-4B40-877C-031F0258AB4F}"/>
              </a:ext>
            </a:extLst>
          </p:cNvPr>
          <p:cNvSpPr>
            <a:spLocks noGrp="1"/>
          </p:cNvSpPr>
          <p:nvPr>
            <p:ph type="body" sz="quarter" idx="27" hasCustomPrompt="1"/>
          </p:nvPr>
        </p:nvSpPr>
        <p:spPr>
          <a:xfrm>
            <a:off x="7995189" y="19061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9" name="Text Placeholder 18">
            <a:extLst>
              <a:ext uri="{FF2B5EF4-FFF2-40B4-BE49-F238E27FC236}">
                <a16:creationId xmlns:a16="http://schemas.microsoft.com/office/drawing/2014/main" id="{0524C529-D9E8-42D1-991F-925BD84B5E4B}"/>
              </a:ext>
            </a:extLst>
          </p:cNvPr>
          <p:cNvSpPr>
            <a:spLocks noGrp="1"/>
          </p:cNvSpPr>
          <p:nvPr>
            <p:ph type="body" sz="quarter" idx="16" hasCustomPrompt="1"/>
          </p:nvPr>
        </p:nvSpPr>
        <p:spPr>
          <a:xfrm>
            <a:off x="2281009" y="4745020"/>
            <a:ext cx="3331530" cy="330018"/>
          </a:xfrm>
        </p:spPr>
        <p:txBody>
          <a:bodyPr tIns="0" bIns="0">
            <a:normAutofit/>
          </a:bodyPr>
          <a:lstStyle>
            <a:lvl1pPr marL="0" indent="0">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0" name="Text Placeholder 18">
            <a:extLst>
              <a:ext uri="{FF2B5EF4-FFF2-40B4-BE49-F238E27FC236}">
                <a16:creationId xmlns:a16="http://schemas.microsoft.com/office/drawing/2014/main" id="{53798EA7-670F-49D3-8968-BA3478682AEC}"/>
              </a:ext>
            </a:extLst>
          </p:cNvPr>
          <p:cNvSpPr>
            <a:spLocks noGrp="1"/>
          </p:cNvSpPr>
          <p:nvPr>
            <p:ph type="body" sz="quarter" idx="17" hasCustomPrompt="1"/>
          </p:nvPr>
        </p:nvSpPr>
        <p:spPr>
          <a:xfrm>
            <a:off x="2281009" y="5078805"/>
            <a:ext cx="3331530" cy="479974"/>
          </a:xfrm>
        </p:spPr>
        <p:txBody>
          <a:bodyPr tIns="0">
            <a:normAutofit/>
          </a:bodyPr>
          <a:lstStyle>
            <a:lvl1pPr marL="0" indent="0">
              <a:buNone/>
              <a:defRPr sz="1400">
                <a:solidFill>
                  <a:schemeClr val="tx1">
                    <a:lumMod val="85000"/>
                    <a:lumOff val="15000"/>
                  </a:schemeClr>
                </a:solidFill>
              </a:defRPr>
            </a:lvl1pPr>
          </a:lstStyle>
          <a:p>
            <a:pPr lvl="0"/>
            <a:r>
              <a:rPr lang="en-US" dirty="0"/>
              <a:t>Description</a:t>
            </a:r>
          </a:p>
        </p:txBody>
      </p:sp>
      <p:sp>
        <p:nvSpPr>
          <p:cNvPr id="31" name="Text Placeholder 18">
            <a:extLst>
              <a:ext uri="{FF2B5EF4-FFF2-40B4-BE49-F238E27FC236}">
                <a16:creationId xmlns:a16="http://schemas.microsoft.com/office/drawing/2014/main" id="{5FA0EA00-EECD-413F-B07B-489B52D55D7F}"/>
              </a:ext>
            </a:extLst>
          </p:cNvPr>
          <p:cNvSpPr>
            <a:spLocks noGrp="1"/>
          </p:cNvSpPr>
          <p:nvPr>
            <p:ph type="body" sz="quarter" idx="18" hasCustomPrompt="1"/>
          </p:nvPr>
        </p:nvSpPr>
        <p:spPr>
          <a:xfrm>
            <a:off x="2281009" y="3173333"/>
            <a:ext cx="3331530" cy="330018"/>
          </a:xfrm>
        </p:spPr>
        <p:txBody>
          <a:bodyPr tIns="0" bIns="0">
            <a:normAutofit/>
          </a:bodyPr>
          <a:lstStyle>
            <a:lvl1pPr marL="0" indent="0">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2" name="Text Placeholder 18">
            <a:extLst>
              <a:ext uri="{FF2B5EF4-FFF2-40B4-BE49-F238E27FC236}">
                <a16:creationId xmlns:a16="http://schemas.microsoft.com/office/drawing/2014/main" id="{6E1812ED-8963-49D7-BBA5-8DE832803F46}"/>
              </a:ext>
            </a:extLst>
          </p:cNvPr>
          <p:cNvSpPr>
            <a:spLocks noGrp="1"/>
          </p:cNvSpPr>
          <p:nvPr>
            <p:ph type="body" sz="quarter" idx="19" hasCustomPrompt="1"/>
          </p:nvPr>
        </p:nvSpPr>
        <p:spPr>
          <a:xfrm>
            <a:off x="2281009" y="3507118"/>
            <a:ext cx="3331530" cy="479974"/>
          </a:xfrm>
        </p:spPr>
        <p:txBody>
          <a:bodyPr tIns="0">
            <a:normAutofit/>
          </a:bodyPr>
          <a:lstStyle>
            <a:lvl1pPr marL="0" indent="0">
              <a:buNone/>
              <a:defRPr sz="1400">
                <a:solidFill>
                  <a:schemeClr val="tx1">
                    <a:lumMod val="85000"/>
                    <a:lumOff val="15000"/>
                  </a:schemeClr>
                </a:solidFill>
              </a:defRPr>
            </a:lvl1pPr>
          </a:lstStyle>
          <a:p>
            <a:pPr lvl="0"/>
            <a:r>
              <a:rPr lang="en-US" dirty="0"/>
              <a:t>Description</a:t>
            </a:r>
          </a:p>
        </p:txBody>
      </p:sp>
      <p:sp>
        <p:nvSpPr>
          <p:cNvPr id="33" name="Text Placeholder 18">
            <a:extLst>
              <a:ext uri="{FF2B5EF4-FFF2-40B4-BE49-F238E27FC236}">
                <a16:creationId xmlns:a16="http://schemas.microsoft.com/office/drawing/2014/main" id="{5A07363C-96F5-4B9D-95B8-0030F9CB61A4}"/>
              </a:ext>
            </a:extLst>
          </p:cNvPr>
          <p:cNvSpPr>
            <a:spLocks noGrp="1"/>
          </p:cNvSpPr>
          <p:nvPr>
            <p:ph type="body" sz="quarter" idx="22" hasCustomPrompt="1"/>
          </p:nvPr>
        </p:nvSpPr>
        <p:spPr>
          <a:xfrm>
            <a:off x="7995189" y="4745020"/>
            <a:ext cx="3331530" cy="330018"/>
          </a:xfrm>
        </p:spPr>
        <p:txBody>
          <a:bodyPr tIns="0" bIns="0">
            <a:normAutofit/>
          </a:bodyPr>
          <a:lstStyle>
            <a:lvl1pPr marL="0" indent="0">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4" name="Text Placeholder 18">
            <a:extLst>
              <a:ext uri="{FF2B5EF4-FFF2-40B4-BE49-F238E27FC236}">
                <a16:creationId xmlns:a16="http://schemas.microsoft.com/office/drawing/2014/main" id="{6659554B-130E-480D-94E5-31F7F6164833}"/>
              </a:ext>
            </a:extLst>
          </p:cNvPr>
          <p:cNvSpPr>
            <a:spLocks noGrp="1"/>
          </p:cNvSpPr>
          <p:nvPr>
            <p:ph type="body" sz="quarter" idx="23" hasCustomPrompt="1"/>
          </p:nvPr>
        </p:nvSpPr>
        <p:spPr>
          <a:xfrm>
            <a:off x="7995189" y="5078805"/>
            <a:ext cx="3331530" cy="479974"/>
          </a:xfrm>
        </p:spPr>
        <p:txBody>
          <a:bodyPr tIns="0">
            <a:normAutofit/>
          </a:bodyPr>
          <a:lstStyle>
            <a:lvl1pPr marL="0" indent="0">
              <a:buNone/>
              <a:defRPr sz="1400">
                <a:solidFill>
                  <a:schemeClr val="tx1">
                    <a:lumMod val="85000"/>
                    <a:lumOff val="15000"/>
                  </a:schemeClr>
                </a:solidFill>
              </a:defRPr>
            </a:lvl1pPr>
          </a:lstStyle>
          <a:p>
            <a:pPr lvl="0"/>
            <a:r>
              <a:rPr lang="en-US" dirty="0"/>
              <a:t>Description</a:t>
            </a:r>
          </a:p>
        </p:txBody>
      </p:sp>
      <p:sp>
        <p:nvSpPr>
          <p:cNvPr id="35" name="Text Placeholder 18">
            <a:extLst>
              <a:ext uri="{FF2B5EF4-FFF2-40B4-BE49-F238E27FC236}">
                <a16:creationId xmlns:a16="http://schemas.microsoft.com/office/drawing/2014/main" id="{DE8F5FA6-9630-4FFD-8B8F-687E6653F09D}"/>
              </a:ext>
            </a:extLst>
          </p:cNvPr>
          <p:cNvSpPr>
            <a:spLocks noGrp="1"/>
          </p:cNvSpPr>
          <p:nvPr>
            <p:ph type="body" sz="quarter" idx="24" hasCustomPrompt="1"/>
          </p:nvPr>
        </p:nvSpPr>
        <p:spPr>
          <a:xfrm>
            <a:off x="7995189" y="3173333"/>
            <a:ext cx="3331530" cy="330018"/>
          </a:xfrm>
        </p:spPr>
        <p:txBody>
          <a:bodyPr tIns="0" bIns="0">
            <a:normAutofit/>
          </a:bodyPr>
          <a:lstStyle>
            <a:lvl1pPr marL="0" indent="0">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6" name="Text Placeholder 18">
            <a:extLst>
              <a:ext uri="{FF2B5EF4-FFF2-40B4-BE49-F238E27FC236}">
                <a16:creationId xmlns:a16="http://schemas.microsoft.com/office/drawing/2014/main" id="{03517B68-2925-4121-B265-B0DBE4D20224}"/>
              </a:ext>
            </a:extLst>
          </p:cNvPr>
          <p:cNvSpPr>
            <a:spLocks noGrp="1"/>
          </p:cNvSpPr>
          <p:nvPr>
            <p:ph type="body" sz="quarter" idx="25" hasCustomPrompt="1"/>
          </p:nvPr>
        </p:nvSpPr>
        <p:spPr>
          <a:xfrm>
            <a:off x="7995189" y="3507118"/>
            <a:ext cx="3331530" cy="479974"/>
          </a:xfrm>
        </p:spPr>
        <p:txBody>
          <a:bodyPr tIns="0">
            <a:normAutofit/>
          </a:bodyPr>
          <a:lstStyle>
            <a:lvl1pPr marL="0" indent="0">
              <a:buNone/>
              <a:defRPr sz="1400">
                <a:solidFill>
                  <a:schemeClr val="tx1">
                    <a:lumMod val="85000"/>
                    <a:lumOff val="15000"/>
                  </a:schemeClr>
                </a:solidFill>
              </a:defRPr>
            </a:lvl1pPr>
          </a:lstStyle>
          <a:p>
            <a:pPr lvl="0"/>
            <a:r>
              <a:rPr lang="en-US" dirty="0"/>
              <a:t>Description</a:t>
            </a:r>
          </a:p>
        </p:txBody>
      </p:sp>
    </p:spTree>
    <p:extLst>
      <p:ext uri="{BB962C8B-B14F-4D97-AF65-F5344CB8AC3E}">
        <p14:creationId xmlns:p14="http://schemas.microsoft.com/office/powerpoint/2010/main" val="757629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3 Design Layout_Mon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cxnSp>
        <p:nvCxnSpPr>
          <p:cNvPr id="55" name="Straight Connector 54">
            <a:extLst>
              <a:ext uri="{FF2B5EF4-FFF2-40B4-BE49-F238E27FC236}">
                <a16:creationId xmlns:a16="http://schemas.microsoft.com/office/drawing/2014/main" id="{7E8802B3-BC5C-4E94-A03A-C14E2AB29C8F}"/>
              </a:ext>
            </a:extLst>
          </p:cNvPr>
          <p:cNvCxnSpPr>
            <a:cxnSpLocks/>
          </p:cNvCxnSpPr>
          <p:nvPr/>
        </p:nvCxnSpPr>
        <p:spPr>
          <a:xfrm>
            <a:off x="1994196" y="16691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85F331E-4A67-4C9D-A210-1771C94963C6}"/>
              </a:ext>
            </a:extLst>
          </p:cNvPr>
          <p:cNvCxnSpPr>
            <a:cxnSpLocks/>
          </p:cNvCxnSpPr>
          <p:nvPr/>
        </p:nvCxnSpPr>
        <p:spPr>
          <a:xfrm>
            <a:off x="1994196" y="324719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1122D5E-8F3A-4CB0-9AE5-B42DD260F2A1}"/>
              </a:ext>
            </a:extLst>
          </p:cNvPr>
          <p:cNvCxnSpPr>
            <a:cxnSpLocks/>
          </p:cNvCxnSpPr>
          <p:nvPr/>
        </p:nvCxnSpPr>
        <p:spPr>
          <a:xfrm>
            <a:off x="1994196" y="4809353"/>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66" name="Text Placeholder 18">
            <a:extLst>
              <a:ext uri="{FF2B5EF4-FFF2-40B4-BE49-F238E27FC236}">
                <a16:creationId xmlns:a16="http://schemas.microsoft.com/office/drawing/2014/main" id="{34ADF151-4C8E-464F-8BDA-7876D2CDA324}"/>
              </a:ext>
            </a:extLst>
          </p:cNvPr>
          <p:cNvSpPr>
            <a:spLocks noGrp="1"/>
          </p:cNvSpPr>
          <p:nvPr>
            <p:ph type="body" sz="quarter" idx="16" hasCustomPrompt="1"/>
          </p:nvPr>
        </p:nvSpPr>
        <p:spPr>
          <a:xfrm>
            <a:off x="2281013" y="4745020"/>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67" name="Text Placeholder 18">
            <a:extLst>
              <a:ext uri="{FF2B5EF4-FFF2-40B4-BE49-F238E27FC236}">
                <a16:creationId xmlns:a16="http://schemas.microsoft.com/office/drawing/2014/main" id="{3FF64AE3-6854-4BD8-9EB7-A8DE4C155788}"/>
              </a:ext>
            </a:extLst>
          </p:cNvPr>
          <p:cNvSpPr>
            <a:spLocks noGrp="1"/>
          </p:cNvSpPr>
          <p:nvPr>
            <p:ph type="body" sz="quarter" idx="17" hasCustomPrompt="1"/>
          </p:nvPr>
        </p:nvSpPr>
        <p:spPr>
          <a:xfrm>
            <a:off x="2281013" y="5078805"/>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68" name="Text Placeholder 18">
            <a:extLst>
              <a:ext uri="{FF2B5EF4-FFF2-40B4-BE49-F238E27FC236}">
                <a16:creationId xmlns:a16="http://schemas.microsoft.com/office/drawing/2014/main" id="{49EB5EE7-8671-47C9-9B83-B69885DD1CD0}"/>
              </a:ext>
            </a:extLst>
          </p:cNvPr>
          <p:cNvSpPr>
            <a:spLocks noGrp="1"/>
          </p:cNvSpPr>
          <p:nvPr>
            <p:ph type="body" sz="quarter" idx="18" hasCustomPrompt="1"/>
          </p:nvPr>
        </p:nvSpPr>
        <p:spPr>
          <a:xfrm>
            <a:off x="2281013" y="3173333"/>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69" name="Text Placeholder 18">
            <a:extLst>
              <a:ext uri="{FF2B5EF4-FFF2-40B4-BE49-F238E27FC236}">
                <a16:creationId xmlns:a16="http://schemas.microsoft.com/office/drawing/2014/main" id="{D0664CC9-1244-4C9D-8E51-1058B7140734}"/>
              </a:ext>
            </a:extLst>
          </p:cNvPr>
          <p:cNvSpPr>
            <a:spLocks noGrp="1"/>
          </p:cNvSpPr>
          <p:nvPr>
            <p:ph type="body" sz="quarter" idx="19" hasCustomPrompt="1"/>
          </p:nvPr>
        </p:nvSpPr>
        <p:spPr>
          <a:xfrm>
            <a:off x="2281013" y="3507118"/>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2281013" y="1572365"/>
            <a:ext cx="3331531"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2281013" y="19061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cxnSp>
        <p:nvCxnSpPr>
          <p:cNvPr id="20" name="Straight Connector 19">
            <a:extLst>
              <a:ext uri="{FF2B5EF4-FFF2-40B4-BE49-F238E27FC236}">
                <a16:creationId xmlns:a16="http://schemas.microsoft.com/office/drawing/2014/main" id="{A4AFE96C-7943-4FB0-AEB8-B1224C4BDBD4}"/>
              </a:ext>
            </a:extLst>
          </p:cNvPr>
          <p:cNvCxnSpPr>
            <a:cxnSpLocks/>
          </p:cNvCxnSpPr>
          <p:nvPr/>
        </p:nvCxnSpPr>
        <p:spPr>
          <a:xfrm>
            <a:off x="7708376" y="1669115"/>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260551-7844-438F-A7CA-F4DDAFA6513A}"/>
              </a:ext>
            </a:extLst>
          </p:cNvPr>
          <p:cNvCxnSpPr>
            <a:cxnSpLocks/>
          </p:cNvCxnSpPr>
          <p:nvPr/>
        </p:nvCxnSpPr>
        <p:spPr>
          <a:xfrm>
            <a:off x="7708376" y="3266241"/>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2446D12-23E1-4389-A95F-D08F1AA651E9}"/>
              </a:ext>
            </a:extLst>
          </p:cNvPr>
          <p:cNvCxnSpPr>
            <a:cxnSpLocks/>
          </p:cNvCxnSpPr>
          <p:nvPr/>
        </p:nvCxnSpPr>
        <p:spPr>
          <a:xfrm>
            <a:off x="7708376" y="4837928"/>
            <a:ext cx="0" cy="641123"/>
          </a:xfrm>
          <a:prstGeom prst="line">
            <a:avLst/>
          </a:prstGeom>
          <a:ln>
            <a:solidFill>
              <a:schemeClr val="bg1">
                <a:lumMod val="75000"/>
                <a:alpha val="50000"/>
              </a:schemeClr>
            </a:solidFill>
          </a:ln>
        </p:spPr>
        <p:style>
          <a:lnRef idx="1">
            <a:schemeClr val="dk1"/>
          </a:lnRef>
          <a:fillRef idx="0">
            <a:schemeClr val="dk1"/>
          </a:fillRef>
          <a:effectRef idx="0">
            <a:schemeClr val="dk1"/>
          </a:effectRef>
          <a:fontRef idx="minor">
            <a:schemeClr val="tx1"/>
          </a:fontRef>
        </p:style>
      </p:cxnSp>
      <p:sp>
        <p:nvSpPr>
          <p:cNvPr id="23" name="Text Placeholder 18">
            <a:extLst>
              <a:ext uri="{FF2B5EF4-FFF2-40B4-BE49-F238E27FC236}">
                <a16:creationId xmlns:a16="http://schemas.microsoft.com/office/drawing/2014/main" id="{4882F769-1738-47E7-922E-C42F997D3DA9}"/>
              </a:ext>
            </a:extLst>
          </p:cNvPr>
          <p:cNvSpPr>
            <a:spLocks noGrp="1"/>
          </p:cNvSpPr>
          <p:nvPr>
            <p:ph type="body" sz="quarter" idx="22" hasCustomPrompt="1"/>
          </p:nvPr>
        </p:nvSpPr>
        <p:spPr>
          <a:xfrm>
            <a:off x="7995193" y="4745020"/>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4" name="Text Placeholder 18">
            <a:extLst>
              <a:ext uri="{FF2B5EF4-FFF2-40B4-BE49-F238E27FC236}">
                <a16:creationId xmlns:a16="http://schemas.microsoft.com/office/drawing/2014/main" id="{B6E15CB2-CE73-4333-A0CB-B351A1331A1D}"/>
              </a:ext>
            </a:extLst>
          </p:cNvPr>
          <p:cNvSpPr>
            <a:spLocks noGrp="1"/>
          </p:cNvSpPr>
          <p:nvPr>
            <p:ph type="body" sz="quarter" idx="23" hasCustomPrompt="1"/>
          </p:nvPr>
        </p:nvSpPr>
        <p:spPr>
          <a:xfrm>
            <a:off x="7995193" y="5078805"/>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5" name="Text Placeholder 18">
            <a:extLst>
              <a:ext uri="{FF2B5EF4-FFF2-40B4-BE49-F238E27FC236}">
                <a16:creationId xmlns:a16="http://schemas.microsoft.com/office/drawing/2014/main" id="{C35006E6-B86E-4C0C-95BE-81D6FF8800E3}"/>
              </a:ext>
            </a:extLst>
          </p:cNvPr>
          <p:cNvSpPr>
            <a:spLocks noGrp="1"/>
          </p:cNvSpPr>
          <p:nvPr>
            <p:ph type="body" sz="quarter" idx="24" hasCustomPrompt="1"/>
          </p:nvPr>
        </p:nvSpPr>
        <p:spPr>
          <a:xfrm>
            <a:off x="7995193" y="3173333"/>
            <a:ext cx="3331530"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6" name="Text Placeholder 18">
            <a:extLst>
              <a:ext uri="{FF2B5EF4-FFF2-40B4-BE49-F238E27FC236}">
                <a16:creationId xmlns:a16="http://schemas.microsoft.com/office/drawing/2014/main" id="{B45704E2-96C9-4B24-8452-6F41911D1CEE}"/>
              </a:ext>
            </a:extLst>
          </p:cNvPr>
          <p:cNvSpPr>
            <a:spLocks noGrp="1"/>
          </p:cNvSpPr>
          <p:nvPr>
            <p:ph type="body" sz="quarter" idx="25" hasCustomPrompt="1"/>
          </p:nvPr>
        </p:nvSpPr>
        <p:spPr>
          <a:xfrm>
            <a:off x="7995193" y="3507118"/>
            <a:ext cx="3331530"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7" name="Text Placeholder 18">
            <a:extLst>
              <a:ext uri="{FF2B5EF4-FFF2-40B4-BE49-F238E27FC236}">
                <a16:creationId xmlns:a16="http://schemas.microsoft.com/office/drawing/2014/main" id="{B250CBA0-2A9E-4318-BCA7-A1D92C079E89}"/>
              </a:ext>
            </a:extLst>
          </p:cNvPr>
          <p:cNvSpPr>
            <a:spLocks noGrp="1"/>
          </p:cNvSpPr>
          <p:nvPr>
            <p:ph type="body" sz="quarter" idx="26" hasCustomPrompt="1"/>
          </p:nvPr>
        </p:nvSpPr>
        <p:spPr>
          <a:xfrm>
            <a:off x="7995193" y="1572365"/>
            <a:ext cx="3331531" cy="330018"/>
          </a:xfrm>
        </p:spPr>
        <p:txBody>
          <a:bodyPr tIns="0" bIns="0">
            <a:normAutofit/>
          </a:bodyPr>
          <a:lstStyle>
            <a:lvl1pPr marL="0" indent="0">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8" name="Text Placeholder 18">
            <a:extLst>
              <a:ext uri="{FF2B5EF4-FFF2-40B4-BE49-F238E27FC236}">
                <a16:creationId xmlns:a16="http://schemas.microsoft.com/office/drawing/2014/main" id="{6505DBEC-AEAA-4B40-877C-031F0258AB4F}"/>
              </a:ext>
            </a:extLst>
          </p:cNvPr>
          <p:cNvSpPr>
            <a:spLocks noGrp="1"/>
          </p:cNvSpPr>
          <p:nvPr>
            <p:ph type="body" sz="quarter" idx="27" hasCustomPrompt="1"/>
          </p:nvPr>
        </p:nvSpPr>
        <p:spPr>
          <a:xfrm>
            <a:off x="7995193" y="1906150"/>
            <a:ext cx="333153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1850310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ngle row  Design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895349" y="2803676"/>
            <a:ext cx="1866901" cy="663573"/>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895349"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6" name="Text Placeholder 18">
            <a:extLst>
              <a:ext uri="{FF2B5EF4-FFF2-40B4-BE49-F238E27FC236}">
                <a16:creationId xmlns:a16="http://schemas.microsoft.com/office/drawing/2014/main" id="{B1E06D02-87D9-4B3E-9BEF-DC1F40B662BC}"/>
              </a:ext>
            </a:extLst>
          </p:cNvPr>
          <p:cNvSpPr>
            <a:spLocks noGrp="1"/>
          </p:cNvSpPr>
          <p:nvPr>
            <p:ph type="body" sz="quarter" idx="22" hasCustomPrompt="1"/>
          </p:nvPr>
        </p:nvSpPr>
        <p:spPr>
          <a:xfrm>
            <a:off x="3556423" y="2803676"/>
            <a:ext cx="1866901" cy="663573"/>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7" name="Text Placeholder 18">
            <a:extLst>
              <a:ext uri="{FF2B5EF4-FFF2-40B4-BE49-F238E27FC236}">
                <a16:creationId xmlns:a16="http://schemas.microsoft.com/office/drawing/2014/main" id="{F1E782EF-B3A3-472A-9937-AD3011E96007}"/>
              </a:ext>
            </a:extLst>
          </p:cNvPr>
          <p:cNvSpPr>
            <a:spLocks noGrp="1"/>
          </p:cNvSpPr>
          <p:nvPr>
            <p:ph type="body" sz="quarter" idx="23" hasCustomPrompt="1"/>
          </p:nvPr>
        </p:nvSpPr>
        <p:spPr>
          <a:xfrm>
            <a:off x="3556423"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8" name="Text Placeholder 18">
            <a:extLst>
              <a:ext uri="{FF2B5EF4-FFF2-40B4-BE49-F238E27FC236}">
                <a16:creationId xmlns:a16="http://schemas.microsoft.com/office/drawing/2014/main" id="{9BB7C4BE-CAD5-44E5-B804-3E0F793BFF9D}"/>
              </a:ext>
            </a:extLst>
          </p:cNvPr>
          <p:cNvSpPr>
            <a:spLocks noGrp="1"/>
          </p:cNvSpPr>
          <p:nvPr>
            <p:ph type="body" sz="quarter" idx="24" hasCustomPrompt="1"/>
          </p:nvPr>
        </p:nvSpPr>
        <p:spPr>
          <a:xfrm>
            <a:off x="6295232" y="2803676"/>
            <a:ext cx="1866901" cy="663573"/>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9" name="Text Placeholder 18">
            <a:extLst>
              <a:ext uri="{FF2B5EF4-FFF2-40B4-BE49-F238E27FC236}">
                <a16:creationId xmlns:a16="http://schemas.microsoft.com/office/drawing/2014/main" id="{11445581-3AD4-4369-BADE-4A68DE811384}"/>
              </a:ext>
            </a:extLst>
          </p:cNvPr>
          <p:cNvSpPr>
            <a:spLocks noGrp="1"/>
          </p:cNvSpPr>
          <p:nvPr>
            <p:ph type="body" sz="quarter" idx="25" hasCustomPrompt="1"/>
          </p:nvPr>
        </p:nvSpPr>
        <p:spPr>
          <a:xfrm>
            <a:off x="6295232"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30" name="Text Placeholder 18">
            <a:extLst>
              <a:ext uri="{FF2B5EF4-FFF2-40B4-BE49-F238E27FC236}">
                <a16:creationId xmlns:a16="http://schemas.microsoft.com/office/drawing/2014/main" id="{D6DEC719-2770-4C03-8A7B-4EF44AA939C3}"/>
              </a:ext>
            </a:extLst>
          </p:cNvPr>
          <p:cNvSpPr>
            <a:spLocks noGrp="1"/>
          </p:cNvSpPr>
          <p:nvPr>
            <p:ph type="body" sz="quarter" idx="26" hasCustomPrompt="1"/>
          </p:nvPr>
        </p:nvSpPr>
        <p:spPr>
          <a:xfrm>
            <a:off x="9141672" y="2803676"/>
            <a:ext cx="1866901" cy="663573"/>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1" name="Text Placeholder 18">
            <a:extLst>
              <a:ext uri="{FF2B5EF4-FFF2-40B4-BE49-F238E27FC236}">
                <a16:creationId xmlns:a16="http://schemas.microsoft.com/office/drawing/2014/main" id="{F18FD29C-19E0-4BD0-AF41-9779AEE2D463}"/>
              </a:ext>
            </a:extLst>
          </p:cNvPr>
          <p:cNvSpPr>
            <a:spLocks noGrp="1"/>
          </p:cNvSpPr>
          <p:nvPr>
            <p:ph type="body" sz="quarter" idx="27" hasCustomPrompt="1"/>
          </p:nvPr>
        </p:nvSpPr>
        <p:spPr>
          <a:xfrm>
            <a:off x="9141672"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2422803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row  multi colo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A46555-C535-44DE-8A6B-6998DE66EBA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0B434184-01EB-4316-B587-BD7CE11D0020}"/>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45" name="Title 44">
            <a:extLst>
              <a:ext uri="{FF2B5EF4-FFF2-40B4-BE49-F238E27FC236}">
                <a16:creationId xmlns:a16="http://schemas.microsoft.com/office/drawing/2014/main" id="{EC3A0173-C8FD-4E33-BE5A-36B0F6CE3A13}"/>
              </a:ext>
            </a:extLst>
          </p:cNvPr>
          <p:cNvSpPr>
            <a:spLocks noGrp="1"/>
          </p:cNvSpPr>
          <p:nvPr>
            <p:ph type="title"/>
          </p:nvPr>
        </p:nvSpPr>
        <p:spPr/>
        <p:txBody>
          <a:bodyPr/>
          <a:lstStyle/>
          <a:p>
            <a:r>
              <a:rPr lang="en-US"/>
              <a:t>Click to edit Master title style</a:t>
            </a:r>
            <a:endParaRPr lang="en-US" dirty="0"/>
          </a:p>
        </p:txBody>
      </p:sp>
      <p:sp>
        <p:nvSpPr>
          <p:cNvPr id="70" name="Text Placeholder 18">
            <a:extLst>
              <a:ext uri="{FF2B5EF4-FFF2-40B4-BE49-F238E27FC236}">
                <a16:creationId xmlns:a16="http://schemas.microsoft.com/office/drawing/2014/main" id="{AD6386A1-BD28-433E-90E5-805886C39917}"/>
              </a:ext>
            </a:extLst>
          </p:cNvPr>
          <p:cNvSpPr>
            <a:spLocks noGrp="1"/>
          </p:cNvSpPr>
          <p:nvPr>
            <p:ph type="body" sz="quarter" idx="20" hasCustomPrompt="1"/>
          </p:nvPr>
        </p:nvSpPr>
        <p:spPr>
          <a:xfrm>
            <a:off x="895349" y="2803676"/>
            <a:ext cx="1866901" cy="663573"/>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71" name="Text Placeholder 18">
            <a:extLst>
              <a:ext uri="{FF2B5EF4-FFF2-40B4-BE49-F238E27FC236}">
                <a16:creationId xmlns:a16="http://schemas.microsoft.com/office/drawing/2014/main" id="{4C1EAF1B-00D3-4F80-9C03-BC9E0B1BF306}"/>
              </a:ext>
            </a:extLst>
          </p:cNvPr>
          <p:cNvSpPr>
            <a:spLocks noGrp="1"/>
          </p:cNvSpPr>
          <p:nvPr>
            <p:ph type="body" sz="quarter" idx="21" hasCustomPrompt="1"/>
          </p:nvPr>
        </p:nvSpPr>
        <p:spPr>
          <a:xfrm>
            <a:off x="895349"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6" name="Text Placeholder 18">
            <a:extLst>
              <a:ext uri="{FF2B5EF4-FFF2-40B4-BE49-F238E27FC236}">
                <a16:creationId xmlns:a16="http://schemas.microsoft.com/office/drawing/2014/main" id="{B1E06D02-87D9-4B3E-9BEF-DC1F40B662BC}"/>
              </a:ext>
            </a:extLst>
          </p:cNvPr>
          <p:cNvSpPr>
            <a:spLocks noGrp="1"/>
          </p:cNvSpPr>
          <p:nvPr>
            <p:ph type="body" sz="quarter" idx="22" hasCustomPrompt="1"/>
          </p:nvPr>
        </p:nvSpPr>
        <p:spPr>
          <a:xfrm>
            <a:off x="3556423" y="2803676"/>
            <a:ext cx="1866901" cy="663573"/>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7" name="Text Placeholder 18">
            <a:extLst>
              <a:ext uri="{FF2B5EF4-FFF2-40B4-BE49-F238E27FC236}">
                <a16:creationId xmlns:a16="http://schemas.microsoft.com/office/drawing/2014/main" id="{F1E782EF-B3A3-472A-9937-AD3011E96007}"/>
              </a:ext>
            </a:extLst>
          </p:cNvPr>
          <p:cNvSpPr>
            <a:spLocks noGrp="1"/>
          </p:cNvSpPr>
          <p:nvPr>
            <p:ph type="body" sz="quarter" idx="23" hasCustomPrompt="1"/>
          </p:nvPr>
        </p:nvSpPr>
        <p:spPr>
          <a:xfrm>
            <a:off x="3556423"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8" name="Text Placeholder 18">
            <a:extLst>
              <a:ext uri="{FF2B5EF4-FFF2-40B4-BE49-F238E27FC236}">
                <a16:creationId xmlns:a16="http://schemas.microsoft.com/office/drawing/2014/main" id="{9BB7C4BE-CAD5-44E5-B804-3E0F793BFF9D}"/>
              </a:ext>
            </a:extLst>
          </p:cNvPr>
          <p:cNvSpPr>
            <a:spLocks noGrp="1"/>
          </p:cNvSpPr>
          <p:nvPr>
            <p:ph type="body" sz="quarter" idx="24" hasCustomPrompt="1"/>
          </p:nvPr>
        </p:nvSpPr>
        <p:spPr>
          <a:xfrm>
            <a:off x="6295232" y="2803676"/>
            <a:ext cx="1866901" cy="663573"/>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9" name="Text Placeholder 18">
            <a:extLst>
              <a:ext uri="{FF2B5EF4-FFF2-40B4-BE49-F238E27FC236}">
                <a16:creationId xmlns:a16="http://schemas.microsoft.com/office/drawing/2014/main" id="{11445581-3AD4-4369-BADE-4A68DE811384}"/>
              </a:ext>
            </a:extLst>
          </p:cNvPr>
          <p:cNvSpPr>
            <a:spLocks noGrp="1"/>
          </p:cNvSpPr>
          <p:nvPr>
            <p:ph type="body" sz="quarter" idx="25" hasCustomPrompt="1"/>
          </p:nvPr>
        </p:nvSpPr>
        <p:spPr>
          <a:xfrm>
            <a:off x="6295232"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30" name="Text Placeholder 18">
            <a:extLst>
              <a:ext uri="{FF2B5EF4-FFF2-40B4-BE49-F238E27FC236}">
                <a16:creationId xmlns:a16="http://schemas.microsoft.com/office/drawing/2014/main" id="{D6DEC719-2770-4C03-8A7B-4EF44AA939C3}"/>
              </a:ext>
            </a:extLst>
          </p:cNvPr>
          <p:cNvSpPr>
            <a:spLocks noGrp="1"/>
          </p:cNvSpPr>
          <p:nvPr>
            <p:ph type="body" sz="quarter" idx="26" hasCustomPrompt="1"/>
          </p:nvPr>
        </p:nvSpPr>
        <p:spPr>
          <a:xfrm>
            <a:off x="9141672" y="2803676"/>
            <a:ext cx="1866901" cy="663573"/>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1" name="Text Placeholder 18">
            <a:extLst>
              <a:ext uri="{FF2B5EF4-FFF2-40B4-BE49-F238E27FC236}">
                <a16:creationId xmlns:a16="http://schemas.microsoft.com/office/drawing/2014/main" id="{F18FD29C-19E0-4BD0-AF41-9779AEE2D463}"/>
              </a:ext>
            </a:extLst>
          </p:cNvPr>
          <p:cNvSpPr>
            <a:spLocks noGrp="1"/>
          </p:cNvSpPr>
          <p:nvPr>
            <p:ph type="body" sz="quarter" idx="27" hasCustomPrompt="1"/>
          </p:nvPr>
        </p:nvSpPr>
        <p:spPr>
          <a:xfrm>
            <a:off x="9141672" y="3476302"/>
            <a:ext cx="1866901" cy="2543660"/>
          </a:xfrm>
        </p:spPr>
        <p:txBody>
          <a:bodyPr tIns="0">
            <a:normAutofit/>
          </a:bodyPr>
          <a:lstStyle>
            <a:lvl1pPr marL="0" indent="0" algn="ctr">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206514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in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C499-68B9-429D-BE38-F18CAC899E55}"/>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8CDAF36-E849-4D50-BA6E-D7F2B23E6F9D}"/>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33D312E8-8B4B-4E0E-8406-20904037640F}"/>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5" name="Text Placeholder 18">
            <a:extLst>
              <a:ext uri="{FF2B5EF4-FFF2-40B4-BE49-F238E27FC236}">
                <a16:creationId xmlns:a16="http://schemas.microsoft.com/office/drawing/2014/main" id="{2A64908A-08CE-430E-BD86-BB5E762699E6}"/>
              </a:ext>
            </a:extLst>
          </p:cNvPr>
          <p:cNvSpPr>
            <a:spLocks noGrp="1"/>
          </p:cNvSpPr>
          <p:nvPr>
            <p:ph type="body" sz="quarter" idx="20" hasCustomPrompt="1"/>
          </p:nvPr>
        </p:nvSpPr>
        <p:spPr>
          <a:xfrm>
            <a:off x="1850069" y="1697920"/>
            <a:ext cx="10055961" cy="330018"/>
          </a:xfrm>
        </p:spPr>
        <p:txBody>
          <a:bodyPr tIns="0" bIns="0">
            <a:normAutofit/>
          </a:bodyPr>
          <a:lstStyle>
            <a:lvl1pPr marL="0" indent="0">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6" name="Text Placeholder 18">
            <a:extLst>
              <a:ext uri="{FF2B5EF4-FFF2-40B4-BE49-F238E27FC236}">
                <a16:creationId xmlns:a16="http://schemas.microsoft.com/office/drawing/2014/main" id="{136A881F-F3EC-4C48-81A6-153B75E83DDC}"/>
              </a:ext>
            </a:extLst>
          </p:cNvPr>
          <p:cNvSpPr>
            <a:spLocks noGrp="1"/>
          </p:cNvSpPr>
          <p:nvPr>
            <p:ph type="body" sz="quarter" idx="21" hasCustomPrompt="1"/>
          </p:nvPr>
        </p:nvSpPr>
        <p:spPr>
          <a:xfrm>
            <a:off x="1850069" y="2031705"/>
            <a:ext cx="10055961" cy="453215"/>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17" name="Text Placeholder 18">
            <a:extLst>
              <a:ext uri="{FF2B5EF4-FFF2-40B4-BE49-F238E27FC236}">
                <a16:creationId xmlns:a16="http://schemas.microsoft.com/office/drawing/2014/main" id="{499D0207-C4A1-404E-B725-D64330B3592A}"/>
              </a:ext>
            </a:extLst>
          </p:cNvPr>
          <p:cNvSpPr>
            <a:spLocks noGrp="1"/>
          </p:cNvSpPr>
          <p:nvPr>
            <p:ph type="body" sz="quarter" idx="22" hasCustomPrompt="1"/>
          </p:nvPr>
        </p:nvSpPr>
        <p:spPr>
          <a:xfrm>
            <a:off x="1850069" y="2756643"/>
            <a:ext cx="10055961" cy="330018"/>
          </a:xfrm>
        </p:spPr>
        <p:txBody>
          <a:bodyPr tIns="0" bIns="0">
            <a:normAutofit/>
          </a:bodyPr>
          <a:lstStyle>
            <a:lvl1pPr marL="0" indent="0">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8" name="Text Placeholder 18">
            <a:extLst>
              <a:ext uri="{FF2B5EF4-FFF2-40B4-BE49-F238E27FC236}">
                <a16:creationId xmlns:a16="http://schemas.microsoft.com/office/drawing/2014/main" id="{AF06D9DD-0893-4A39-8B82-640B6408A02A}"/>
              </a:ext>
            </a:extLst>
          </p:cNvPr>
          <p:cNvSpPr>
            <a:spLocks noGrp="1"/>
          </p:cNvSpPr>
          <p:nvPr>
            <p:ph type="body" sz="quarter" idx="23" hasCustomPrompt="1"/>
          </p:nvPr>
        </p:nvSpPr>
        <p:spPr>
          <a:xfrm>
            <a:off x="1850069" y="3090428"/>
            <a:ext cx="10055961" cy="350257"/>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19" name="Text Placeholder 18">
            <a:extLst>
              <a:ext uri="{FF2B5EF4-FFF2-40B4-BE49-F238E27FC236}">
                <a16:creationId xmlns:a16="http://schemas.microsoft.com/office/drawing/2014/main" id="{E519F416-109C-45AB-ACC6-6F12DBC2F5C4}"/>
              </a:ext>
            </a:extLst>
          </p:cNvPr>
          <p:cNvSpPr>
            <a:spLocks noGrp="1"/>
          </p:cNvSpPr>
          <p:nvPr>
            <p:ph type="body" sz="quarter" idx="24" hasCustomPrompt="1"/>
          </p:nvPr>
        </p:nvSpPr>
        <p:spPr>
          <a:xfrm>
            <a:off x="1850069" y="3795272"/>
            <a:ext cx="10055961" cy="330018"/>
          </a:xfrm>
        </p:spPr>
        <p:txBody>
          <a:bodyPr tIns="0" bIns="0">
            <a:normAutofit/>
          </a:bodyPr>
          <a:lstStyle>
            <a:lvl1pPr marL="0" indent="0">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0" name="Text Placeholder 18">
            <a:extLst>
              <a:ext uri="{FF2B5EF4-FFF2-40B4-BE49-F238E27FC236}">
                <a16:creationId xmlns:a16="http://schemas.microsoft.com/office/drawing/2014/main" id="{4349F150-E165-4371-8869-A9D9BA038FD3}"/>
              </a:ext>
            </a:extLst>
          </p:cNvPr>
          <p:cNvSpPr>
            <a:spLocks noGrp="1"/>
          </p:cNvSpPr>
          <p:nvPr>
            <p:ph type="body" sz="quarter" idx="25" hasCustomPrompt="1"/>
          </p:nvPr>
        </p:nvSpPr>
        <p:spPr>
          <a:xfrm>
            <a:off x="1850069" y="4129057"/>
            <a:ext cx="10055961" cy="417088"/>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1" name="Text Placeholder 18">
            <a:extLst>
              <a:ext uri="{FF2B5EF4-FFF2-40B4-BE49-F238E27FC236}">
                <a16:creationId xmlns:a16="http://schemas.microsoft.com/office/drawing/2014/main" id="{286B3B63-FB9D-494D-8C69-D0635964936E}"/>
              </a:ext>
            </a:extLst>
          </p:cNvPr>
          <p:cNvSpPr>
            <a:spLocks noGrp="1"/>
          </p:cNvSpPr>
          <p:nvPr>
            <p:ph type="body" sz="quarter" idx="26" hasCustomPrompt="1"/>
          </p:nvPr>
        </p:nvSpPr>
        <p:spPr>
          <a:xfrm>
            <a:off x="1850069" y="4880753"/>
            <a:ext cx="10055961" cy="330018"/>
          </a:xfrm>
        </p:spPr>
        <p:txBody>
          <a:bodyPr tIns="0" bIns="0">
            <a:normAutofit/>
          </a:bodyPr>
          <a:lstStyle>
            <a:lvl1pPr marL="0" indent="0">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2" name="Text Placeholder 18">
            <a:extLst>
              <a:ext uri="{FF2B5EF4-FFF2-40B4-BE49-F238E27FC236}">
                <a16:creationId xmlns:a16="http://schemas.microsoft.com/office/drawing/2014/main" id="{948FDBA0-D865-4C2B-AD56-BEA3492FDCB0}"/>
              </a:ext>
            </a:extLst>
          </p:cNvPr>
          <p:cNvSpPr>
            <a:spLocks noGrp="1"/>
          </p:cNvSpPr>
          <p:nvPr>
            <p:ph type="body" sz="quarter" idx="27" hasCustomPrompt="1"/>
          </p:nvPr>
        </p:nvSpPr>
        <p:spPr>
          <a:xfrm>
            <a:off x="1850069" y="5214538"/>
            <a:ext cx="10055961" cy="479974"/>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cxnSp>
        <p:nvCxnSpPr>
          <p:cNvPr id="7" name="Straight Connector 6">
            <a:extLst>
              <a:ext uri="{FF2B5EF4-FFF2-40B4-BE49-F238E27FC236}">
                <a16:creationId xmlns:a16="http://schemas.microsoft.com/office/drawing/2014/main" id="{BE5847B8-07AC-4772-A52D-A93137601163}"/>
              </a:ext>
            </a:extLst>
          </p:cNvPr>
          <p:cNvCxnSpPr>
            <a:cxnSpLocks/>
          </p:cNvCxnSpPr>
          <p:nvPr/>
        </p:nvCxnSpPr>
        <p:spPr>
          <a:xfrm>
            <a:off x="2002474" y="2566042"/>
            <a:ext cx="18288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FC916C-BEF4-4D01-8E3A-0FDAEE583B2B}"/>
              </a:ext>
            </a:extLst>
          </p:cNvPr>
          <p:cNvCxnSpPr>
            <a:cxnSpLocks/>
          </p:cNvCxnSpPr>
          <p:nvPr/>
        </p:nvCxnSpPr>
        <p:spPr>
          <a:xfrm>
            <a:off x="2002474" y="3590381"/>
            <a:ext cx="18288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23A770-7B7C-41B2-8DC2-5129C6E800FE}"/>
              </a:ext>
            </a:extLst>
          </p:cNvPr>
          <p:cNvCxnSpPr>
            <a:cxnSpLocks/>
          </p:cNvCxnSpPr>
          <p:nvPr/>
        </p:nvCxnSpPr>
        <p:spPr>
          <a:xfrm>
            <a:off x="2002474" y="4659075"/>
            <a:ext cx="18288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20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iple Char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001B-8305-4A45-8CE2-4B46C025B08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DDB357F-E09F-4106-94CD-F60F117BCC0B}"/>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955D5972-D4CC-4B07-B6EF-63B44781F46B}"/>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8" name="Text Placeholder 18">
            <a:extLst>
              <a:ext uri="{FF2B5EF4-FFF2-40B4-BE49-F238E27FC236}">
                <a16:creationId xmlns:a16="http://schemas.microsoft.com/office/drawing/2014/main" id="{31466591-28AA-4CFC-A725-F67D59C36BEE}"/>
              </a:ext>
            </a:extLst>
          </p:cNvPr>
          <p:cNvSpPr>
            <a:spLocks noGrp="1"/>
          </p:cNvSpPr>
          <p:nvPr>
            <p:ph type="body" sz="quarter" idx="20" hasCustomPrompt="1"/>
          </p:nvPr>
        </p:nvSpPr>
        <p:spPr>
          <a:xfrm>
            <a:off x="114622" y="1040695"/>
            <a:ext cx="11791408" cy="330018"/>
          </a:xfrm>
        </p:spPr>
        <p:txBody>
          <a:bodyPr tIns="0" bIns="0">
            <a:noAutofit/>
          </a:bodyPr>
          <a:lstStyle>
            <a:lvl1pPr marL="0" indent="0" algn="ctr">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9" name="Text Placeholder 18">
            <a:extLst>
              <a:ext uri="{FF2B5EF4-FFF2-40B4-BE49-F238E27FC236}">
                <a16:creationId xmlns:a16="http://schemas.microsoft.com/office/drawing/2014/main" id="{6B1284AC-3A20-4EE8-99DD-62CB9278128B}"/>
              </a:ext>
            </a:extLst>
          </p:cNvPr>
          <p:cNvSpPr>
            <a:spLocks noGrp="1"/>
          </p:cNvSpPr>
          <p:nvPr>
            <p:ph type="body" sz="quarter" idx="21" hasCustomPrompt="1"/>
          </p:nvPr>
        </p:nvSpPr>
        <p:spPr>
          <a:xfrm>
            <a:off x="114622" y="1374480"/>
            <a:ext cx="11791408" cy="479974"/>
          </a:xfrm>
        </p:spPr>
        <p:txBody>
          <a:bodyPr tIns="0" anchor="ctr">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1" name="Text Placeholder 18">
            <a:extLst>
              <a:ext uri="{FF2B5EF4-FFF2-40B4-BE49-F238E27FC236}">
                <a16:creationId xmlns:a16="http://schemas.microsoft.com/office/drawing/2014/main" id="{E08D232A-82E0-4055-BE44-DF5917F37965}"/>
              </a:ext>
            </a:extLst>
          </p:cNvPr>
          <p:cNvSpPr>
            <a:spLocks noGrp="1"/>
          </p:cNvSpPr>
          <p:nvPr>
            <p:ph type="body" sz="quarter" idx="22" hasCustomPrompt="1"/>
          </p:nvPr>
        </p:nvSpPr>
        <p:spPr>
          <a:xfrm>
            <a:off x="1402990" y="4891563"/>
            <a:ext cx="2726713" cy="401537"/>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2" name="Text Placeholder 18">
            <a:extLst>
              <a:ext uri="{FF2B5EF4-FFF2-40B4-BE49-F238E27FC236}">
                <a16:creationId xmlns:a16="http://schemas.microsoft.com/office/drawing/2014/main" id="{84DACBEE-0857-40AF-86BE-0A1526F36735}"/>
              </a:ext>
            </a:extLst>
          </p:cNvPr>
          <p:cNvSpPr>
            <a:spLocks noGrp="1"/>
          </p:cNvSpPr>
          <p:nvPr>
            <p:ph type="body" sz="quarter" idx="23" hasCustomPrompt="1"/>
          </p:nvPr>
        </p:nvSpPr>
        <p:spPr>
          <a:xfrm>
            <a:off x="1402612" y="5310010"/>
            <a:ext cx="2726713" cy="851257"/>
          </a:xfrm>
        </p:spPr>
        <p:txBody>
          <a:bodyPr tIns="0">
            <a:normAutofit/>
          </a:bodyPr>
          <a:lstStyle>
            <a:lvl1pPr marL="0" indent="0" algn="ctr">
              <a:buNone/>
              <a:defRPr sz="1200">
                <a:solidFill>
                  <a:schemeClr val="tx1">
                    <a:lumMod val="50000"/>
                    <a:lumOff val="50000"/>
                  </a:schemeClr>
                </a:solidFill>
              </a:defRPr>
            </a:lvl1pPr>
          </a:lstStyle>
          <a:p>
            <a:pPr lvl="0"/>
            <a:r>
              <a:rPr lang="en-US" dirty="0"/>
              <a:t>Description</a:t>
            </a:r>
          </a:p>
        </p:txBody>
      </p:sp>
      <p:sp>
        <p:nvSpPr>
          <p:cNvPr id="30" name="Chart Placeholder 29">
            <a:extLst>
              <a:ext uri="{FF2B5EF4-FFF2-40B4-BE49-F238E27FC236}">
                <a16:creationId xmlns:a16="http://schemas.microsoft.com/office/drawing/2014/main" id="{C2E204B1-4FD4-44D9-BB3B-1626A4DB8174}"/>
              </a:ext>
            </a:extLst>
          </p:cNvPr>
          <p:cNvSpPr>
            <a:spLocks noGrp="1"/>
          </p:cNvSpPr>
          <p:nvPr>
            <p:ph type="chart" sz="quarter" idx="28"/>
          </p:nvPr>
        </p:nvSpPr>
        <p:spPr>
          <a:xfrm>
            <a:off x="1403366" y="2075656"/>
            <a:ext cx="2725737" cy="2706688"/>
          </a:xfrm>
        </p:spPr>
        <p:txBody>
          <a:bodyPr/>
          <a:lstStyle/>
          <a:p>
            <a:r>
              <a:rPr lang="en-US"/>
              <a:t>Click icon to add chart</a:t>
            </a:r>
            <a:endParaRPr lang="en-US" dirty="0"/>
          </a:p>
        </p:txBody>
      </p:sp>
      <p:sp>
        <p:nvSpPr>
          <p:cNvPr id="33" name="Text Placeholder 18">
            <a:extLst>
              <a:ext uri="{FF2B5EF4-FFF2-40B4-BE49-F238E27FC236}">
                <a16:creationId xmlns:a16="http://schemas.microsoft.com/office/drawing/2014/main" id="{C4A34954-0A1C-47FE-A1B1-68D48A51306A}"/>
              </a:ext>
            </a:extLst>
          </p:cNvPr>
          <p:cNvSpPr>
            <a:spLocks noGrp="1"/>
          </p:cNvSpPr>
          <p:nvPr>
            <p:ph type="body" sz="quarter" idx="29" hasCustomPrompt="1"/>
          </p:nvPr>
        </p:nvSpPr>
        <p:spPr>
          <a:xfrm>
            <a:off x="4572541" y="4891563"/>
            <a:ext cx="2726713" cy="401537"/>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02</a:t>
            </a:r>
          </a:p>
        </p:txBody>
      </p:sp>
      <p:sp>
        <p:nvSpPr>
          <p:cNvPr id="34" name="Text Placeholder 18">
            <a:extLst>
              <a:ext uri="{FF2B5EF4-FFF2-40B4-BE49-F238E27FC236}">
                <a16:creationId xmlns:a16="http://schemas.microsoft.com/office/drawing/2014/main" id="{8A137E96-B964-4EA4-8A5A-335558C5AA23}"/>
              </a:ext>
            </a:extLst>
          </p:cNvPr>
          <p:cNvSpPr>
            <a:spLocks noGrp="1"/>
          </p:cNvSpPr>
          <p:nvPr>
            <p:ph type="body" sz="quarter" idx="30" hasCustomPrompt="1"/>
          </p:nvPr>
        </p:nvSpPr>
        <p:spPr>
          <a:xfrm>
            <a:off x="4572163" y="5310010"/>
            <a:ext cx="2726713" cy="851257"/>
          </a:xfrm>
        </p:spPr>
        <p:txBody>
          <a:bodyPr tIns="0">
            <a:normAutofit/>
          </a:bodyPr>
          <a:lstStyle>
            <a:lvl1pPr marL="0" indent="0" algn="ctr">
              <a:buNone/>
              <a:defRPr sz="1200">
                <a:solidFill>
                  <a:schemeClr val="tx1">
                    <a:lumMod val="50000"/>
                    <a:lumOff val="50000"/>
                  </a:schemeClr>
                </a:solidFill>
              </a:defRPr>
            </a:lvl1pPr>
          </a:lstStyle>
          <a:p>
            <a:pPr lvl="0"/>
            <a:r>
              <a:rPr lang="en-US" dirty="0"/>
              <a:t>Description</a:t>
            </a:r>
          </a:p>
        </p:txBody>
      </p:sp>
      <p:sp>
        <p:nvSpPr>
          <p:cNvPr id="35" name="Chart Placeholder 29">
            <a:extLst>
              <a:ext uri="{FF2B5EF4-FFF2-40B4-BE49-F238E27FC236}">
                <a16:creationId xmlns:a16="http://schemas.microsoft.com/office/drawing/2014/main" id="{05B0A25A-26A1-4B60-9036-82E8149E2084}"/>
              </a:ext>
            </a:extLst>
          </p:cNvPr>
          <p:cNvSpPr>
            <a:spLocks noGrp="1"/>
          </p:cNvSpPr>
          <p:nvPr>
            <p:ph type="chart" sz="quarter" idx="31"/>
          </p:nvPr>
        </p:nvSpPr>
        <p:spPr>
          <a:xfrm>
            <a:off x="4572917" y="2075656"/>
            <a:ext cx="2725737" cy="2706688"/>
          </a:xfrm>
        </p:spPr>
        <p:txBody>
          <a:bodyPr/>
          <a:lstStyle/>
          <a:p>
            <a:r>
              <a:rPr lang="en-US"/>
              <a:t>Click icon to add chart</a:t>
            </a:r>
          </a:p>
        </p:txBody>
      </p:sp>
      <p:sp>
        <p:nvSpPr>
          <p:cNvPr id="36" name="Text Placeholder 18">
            <a:extLst>
              <a:ext uri="{FF2B5EF4-FFF2-40B4-BE49-F238E27FC236}">
                <a16:creationId xmlns:a16="http://schemas.microsoft.com/office/drawing/2014/main" id="{3D9E675F-BCFE-41B3-8687-2FACCD92D656}"/>
              </a:ext>
            </a:extLst>
          </p:cNvPr>
          <p:cNvSpPr>
            <a:spLocks noGrp="1"/>
          </p:cNvSpPr>
          <p:nvPr>
            <p:ph type="body" sz="quarter" idx="32" hasCustomPrompt="1"/>
          </p:nvPr>
        </p:nvSpPr>
        <p:spPr>
          <a:xfrm>
            <a:off x="7741714" y="4891563"/>
            <a:ext cx="2726713" cy="401537"/>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03</a:t>
            </a:r>
          </a:p>
        </p:txBody>
      </p:sp>
      <p:sp>
        <p:nvSpPr>
          <p:cNvPr id="37" name="Text Placeholder 18">
            <a:extLst>
              <a:ext uri="{FF2B5EF4-FFF2-40B4-BE49-F238E27FC236}">
                <a16:creationId xmlns:a16="http://schemas.microsoft.com/office/drawing/2014/main" id="{DC3F97C7-A279-4C10-A43B-5C83F8A14C3C}"/>
              </a:ext>
            </a:extLst>
          </p:cNvPr>
          <p:cNvSpPr>
            <a:spLocks noGrp="1"/>
          </p:cNvSpPr>
          <p:nvPr>
            <p:ph type="body" sz="quarter" idx="33" hasCustomPrompt="1"/>
          </p:nvPr>
        </p:nvSpPr>
        <p:spPr>
          <a:xfrm>
            <a:off x="7741336" y="5310010"/>
            <a:ext cx="2726713" cy="851257"/>
          </a:xfrm>
        </p:spPr>
        <p:txBody>
          <a:bodyPr tIns="0">
            <a:normAutofit/>
          </a:bodyPr>
          <a:lstStyle>
            <a:lvl1pPr marL="0" indent="0" algn="ctr">
              <a:buNone/>
              <a:defRPr sz="1200">
                <a:solidFill>
                  <a:schemeClr val="tx1">
                    <a:lumMod val="50000"/>
                    <a:lumOff val="50000"/>
                  </a:schemeClr>
                </a:solidFill>
              </a:defRPr>
            </a:lvl1pPr>
          </a:lstStyle>
          <a:p>
            <a:pPr lvl="0"/>
            <a:r>
              <a:rPr lang="en-US" dirty="0"/>
              <a:t>Description</a:t>
            </a:r>
          </a:p>
        </p:txBody>
      </p:sp>
      <p:sp>
        <p:nvSpPr>
          <p:cNvPr id="38" name="Chart Placeholder 29">
            <a:extLst>
              <a:ext uri="{FF2B5EF4-FFF2-40B4-BE49-F238E27FC236}">
                <a16:creationId xmlns:a16="http://schemas.microsoft.com/office/drawing/2014/main" id="{0B0B7026-1D45-4043-ADC9-5F379305788F}"/>
              </a:ext>
            </a:extLst>
          </p:cNvPr>
          <p:cNvSpPr>
            <a:spLocks noGrp="1"/>
          </p:cNvSpPr>
          <p:nvPr>
            <p:ph type="chart" sz="quarter" idx="34"/>
          </p:nvPr>
        </p:nvSpPr>
        <p:spPr>
          <a:xfrm>
            <a:off x="7742090" y="2075656"/>
            <a:ext cx="2725737" cy="2706688"/>
          </a:xfrm>
        </p:spPr>
        <p:txBody>
          <a:bodyPr/>
          <a:lstStyle/>
          <a:p>
            <a:r>
              <a:rPr lang="en-US"/>
              <a:t>Click icon to add chart</a:t>
            </a:r>
          </a:p>
        </p:txBody>
      </p:sp>
    </p:spTree>
    <p:extLst>
      <p:ext uri="{BB962C8B-B14F-4D97-AF65-F5344CB8AC3E}">
        <p14:creationId xmlns:p14="http://schemas.microsoft.com/office/powerpoint/2010/main" val="268933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 Client Presentation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32884D-2A3E-4E1D-A887-C146C6F322D6}"/>
              </a:ext>
            </a:extLst>
          </p:cNvPr>
          <p:cNvSpPr/>
          <p:nvPr/>
        </p:nvSpPr>
        <p:spPr>
          <a:xfrm>
            <a:off x="0" y="3140766"/>
            <a:ext cx="12192000" cy="3717234"/>
          </a:xfrm>
          <a:prstGeom prst="rect">
            <a:avLst/>
          </a:prstGeom>
          <a:solidFill>
            <a:srgbClr val="E9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3895" y="3775181"/>
            <a:ext cx="10515600" cy="580267"/>
          </a:xfrm>
          <a:prstGeom prst="rect">
            <a:avLst/>
          </a:prstGeom>
        </p:spPr>
        <p:txBody>
          <a:bodyPr anchor="b">
            <a:normAutofit/>
          </a:bodyPr>
          <a:lstStyle>
            <a:lvl1pPr>
              <a:defRPr sz="3600">
                <a:latin typeface="Segoe UI" panose="020B0502040204020203" pitchFamily="34" charset="0"/>
                <a:cs typeface="Segoe UI" panose="020B0502040204020203" pitchFamily="34" charset="0"/>
              </a:defRPr>
            </a:lvl1pPr>
          </a:lstStyle>
          <a:p>
            <a:r>
              <a:rPr lang="en-US" dirty="0"/>
              <a:t>Type title of the presentation </a:t>
            </a:r>
          </a:p>
        </p:txBody>
      </p:sp>
      <p:sp>
        <p:nvSpPr>
          <p:cNvPr id="3" name="Text Placeholder 2"/>
          <p:cNvSpPr>
            <a:spLocks noGrp="1"/>
          </p:cNvSpPr>
          <p:nvPr>
            <p:ph type="body" idx="1" hasCustomPrompt="1"/>
          </p:nvPr>
        </p:nvSpPr>
        <p:spPr>
          <a:xfrm>
            <a:off x="763895" y="4408316"/>
            <a:ext cx="10515600" cy="391885"/>
          </a:xfrm>
          <a:prstGeom prst="rect">
            <a:avLst/>
          </a:prstGeom>
        </p:spPr>
        <p:txBody>
          <a:bodyPr/>
          <a:lstStyle>
            <a:lvl1pPr marL="0" indent="0">
              <a:buNone/>
              <a:defRPr sz="2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Is this introduction, presentation, discussion document?</a:t>
            </a:r>
          </a:p>
        </p:txBody>
      </p:sp>
      <p:sp>
        <p:nvSpPr>
          <p:cNvPr id="19" name="Text Placeholder 2"/>
          <p:cNvSpPr>
            <a:spLocks noGrp="1"/>
          </p:cNvSpPr>
          <p:nvPr>
            <p:ph type="body" idx="10" hasCustomPrompt="1"/>
          </p:nvPr>
        </p:nvSpPr>
        <p:spPr>
          <a:xfrm>
            <a:off x="763895" y="5497394"/>
            <a:ext cx="10515600" cy="402541"/>
          </a:xfrm>
          <a:prstGeom prst="rect">
            <a:avLst/>
          </a:prstGeom>
        </p:spPr>
        <p:txBody>
          <a:bodyPr>
            <a:normAutofit/>
          </a:bodyPr>
          <a:lstStyle>
            <a:lvl1pPr marL="0" indent="0">
              <a:buNone/>
              <a:defRPr sz="1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date here </a:t>
            </a:r>
          </a:p>
        </p:txBody>
      </p:sp>
      <p:sp>
        <p:nvSpPr>
          <p:cNvPr id="4" name="Rectangle 3">
            <a:extLst>
              <a:ext uri="{FF2B5EF4-FFF2-40B4-BE49-F238E27FC236}">
                <a16:creationId xmlns:a16="http://schemas.microsoft.com/office/drawing/2014/main" id="{EB485B34-3D4D-420F-8656-2AC7406638DB}"/>
              </a:ext>
            </a:extLst>
          </p:cNvPr>
          <p:cNvSpPr/>
          <p:nvPr/>
        </p:nvSpPr>
        <p:spPr>
          <a:xfrm>
            <a:off x="710506" y="3772263"/>
            <a:ext cx="53389" cy="1027938"/>
          </a:xfrm>
          <a:prstGeom prst="rect">
            <a:avLst/>
          </a:prstGeom>
          <a:solidFill>
            <a:srgbClr val="1A0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138B4AB-33D7-4606-A00F-6F48923BA28B}"/>
              </a:ext>
            </a:extLst>
          </p:cNvPr>
          <p:cNvSpPr>
            <a:spLocks noGrp="1"/>
          </p:cNvSpPr>
          <p:nvPr>
            <p:ph type="ftr" sz="quarter" idx="11"/>
          </p:nvPr>
        </p:nvSpPr>
        <p:spPr/>
        <p:txBody>
          <a:bodyPr/>
          <a:lstStyle/>
          <a:p>
            <a:r>
              <a:rPr lang="en-US"/>
              <a:t>Ganit Confidential</a:t>
            </a:r>
          </a:p>
        </p:txBody>
      </p:sp>
      <p:pic>
        <p:nvPicPr>
          <p:cNvPr id="7" name="Picture 6" descr="Logo, company name&#10;&#10;Description automatically generated">
            <a:extLst>
              <a:ext uri="{FF2B5EF4-FFF2-40B4-BE49-F238E27FC236}">
                <a16:creationId xmlns:a16="http://schemas.microsoft.com/office/drawing/2014/main" id="{53FF81B5-DD72-4C9C-A956-AC79BE3BA18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25" t="18265" r="21783" b="21997"/>
          <a:stretch/>
        </p:blipFill>
        <p:spPr>
          <a:xfrm>
            <a:off x="4482048" y="677564"/>
            <a:ext cx="3227901" cy="1972419"/>
          </a:xfrm>
          <a:prstGeom prst="rect">
            <a:avLst/>
          </a:prstGeom>
        </p:spPr>
      </p:pic>
    </p:spTree>
    <p:extLst>
      <p:ext uri="{BB962C8B-B14F-4D97-AF65-F5344CB8AC3E}">
        <p14:creationId xmlns:p14="http://schemas.microsoft.com/office/powerpoint/2010/main" val="2398691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ouble Char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001B-8305-4A45-8CE2-4B46C025B08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DDB357F-E09F-4106-94CD-F60F117BCC0B}"/>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955D5972-D4CC-4B07-B6EF-63B44781F46B}"/>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8" name="Text Placeholder 18">
            <a:extLst>
              <a:ext uri="{FF2B5EF4-FFF2-40B4-BE49-F238E27FC236}">
                <a16:creationId xmlns:a16="http://schemas.microsoft.com/office/drawing/2014/main" id="{31466591-28AA-4CFC-A725-F67D59C36BEE}"/>
              </a:ext>
            </a:extLst>
          </p:cNvPr>
          <p:cNvSpPr>
            <a:spLocks noGrp="1"/>
          </p:cNvSpPr>
          <p:nvPr>
            <p:ph type="body" sz="quarter" idx="20" hasCustomPrompt="1"/>
          </p:nvPr>
        </p:nvSpPr>
        <p:spPr>
          <a:xfrm>
            <a:off x="1217864" y="1547990"/>
            <a:ext cx="2863696" cy="826636"/>
          </a:xfrm>
        </p:spPr>
        <p:txBody>
          <a:bodyPr tIns="0" bIns="0">
            <a:noAutofit/>
          </a:bodyPr>
          <a:lstStyle>
            <a:lvl1pPr marL="0" indent="0" algn="l">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9" name="Text Placeholder 18">
            <a:extLst>
              <a:ext uri="{FF2B5EF4-FFF2-40B4-BE49-F238E27FC236}">
                <a16:creationId xmlns:a16="http://schemas.microsoft.com/office/drawing/2014/main" id="{6B1284AC-3A20-4EE8-99DD-62CB9278128B}"/>
              </a:ext>
            </a:extLst>
          </p:cNvPr>
          <p:cNvSpPr>
            <a:spLocks noGrp="1"/>
          </p:cNvSpPr>
          <p:nvPr>
            <p:ph type="body" sz="quarter" idx="21" hasCustomPrompt="1"/>
          </p:nvPr>
        </p:nvSpPr>
        <p:spPr>
          <a:xfrm>
            <a:off x="1217864" y="2398145"/>
            <a:ext cx="2863696" cy="3235456"/>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21" name="Text Placeholder 18">
            <a:extLst>
              <a:ext uri="{FF2B5EF4-FFF2-40B4-BE49-F238E27FC236}">
                <a16:creationId xmlns:a16="http://schemas.microsoft.com/office/drawing/2014/main" id="{E08D232A-82E0-4055-BE44-DF5917F37965}"/>
              </a:ext>
            </a:extLst>
          </p:cNvPr>
          <p:cNvSpPr>
            <a:spLocks noGrp="1"/>
          </p:cNvSpPr>
          <p:nvPr>
            <p:ph type="body" sz="quarter" idx="22" hasCustomPrompt="1"/>
          </p:nvPr>
        </p:nvSpPr>
        <p:spPr>
          <a:xfrm>
            <a:off x="4525752" y="4363897"/>
            <a:ext cx="2726713" cy="401537"/>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2" name="Text Placeholder 18">
            <a:extLst>
              <a:ext uri="{FF2B5EF4-FFF2-40B4-BE49-F238E27FC236}">
                <a16:creationId xmlns:a16="http://schemas.microsoft.com/office/drawing/2014/main" id="{84DACBEE-0857-40AF-86BE-0A1526F36735}"/>
              </a:ext>
            </a:extLst>
          </p:cNvPr>
          <p:cNvSpPr>
            <a:spLocks noGrp="1"/>
          </p:cNvSpPr>
          <p:nvPr>
            <p:ph type="body" sz="quarter" idx="23" hasCustomPrompt="1"/>
          </p:nvPr>
        </p:nvSpPr>
        <p:spPr>
          <a:xfrm>
            <a:off x="4525374" y="4782344"/>
            <a:ext cx="2726713" cy="851257"/>
          </a:xfrm>
        </p:spPr>
        <p:txBody>
          <a:bodyPr tIns="0">
            <a:normAutofit/>
          </a:bodyPr>
          <a:lstStyle>
            <a:lvl1pPr marL="0" indent="0" algn="ctr">
              <a:buNone/>
              <a:defRPr sz="1200">
                <a:solidFill>
                  <a:schemeClr val="tx1">
                    <a:lumMod val="50000"/>
                    <a:lumOff val="50000"/>
                  </a:schemeClr>
                </a:solidFill>
              </a:defRPr>
            </a:lvl1pPr>
          </a:lstStyle>
          <a:p>
            <a:pPr lvl="0"/>
            <a:r>
              <a:rPr lang="en-US" dirty="0"/>
              <a:t>Description</a:t>
            </a:r>
          </a:p>
        </p:txBody>
      </p:sp>
      <p:sp>
        <p:nvSpPr>
          <p:cNvPr id="30" name="Chart Placeholder 29">
            <a:extLst>
              <a:ext uri="{FF2B5EF4-FFF2-40B4-BE49-F238E27FC236}">
                <a16:creationId xmlns:a16="http://schemas.microsoft.com/office/drawing/2014/main" id="{C2E204B1-4FD4-44D9-BB3B-1626A4DB8174}"/>
              </a:ext>
            </a:extLst>
          </p:cNvPr>
          <p:cNvSpPr>
            <a:spLocks noGrp="1"/>
          </p:cNvSpPr>
          <p:nvPr>
            <p:ph type="chart" sz="quarter" idx="28"/>
          </p:nvPr>
        </p:nvSpPr>
        <p:spPr>
          <a:xfrm>
            <a:off x="4526128" y="1547990"/>
            <a:ext cx="2725737" cy="2706688"/>
          </a:xfrm>
        </p:spPr>
        <p:txBody>
          <a:bodyPr/>
          <a:lstStyle/>
          <a:p>
            <a:r>
              <a:rPr lang="en-US"/>
              <a:t>Click icon to add chart</a:t>
            </a:r>
          </a:p>
        </p:txBody>
      </p:sp>
      <p:sp>
        <p:nvSpPr>
          <p:cNvPr id="33" name="Text Placeholder 18">
            <a:extLst>
              <a:ext uri="{FF2B5EF4-FFF2-40B4-BE49-F238E27FC236}">
                <a16:creationId xmlns:a16="http://schemas.microsoft.com/office/drawing/2014/main" id="{C4A34954-0A1C-47FE-A1B1-68D48A51306A}"/>
              </a:ext>
            </a:extLst>
          </p:cNvPr>
          <p:cNvSpPr>
            <a:spLocks noGrp="1"/>
          </p:cNvSpPr>
          <p:nvPr>
            <p:ph type="body" sz="quarter" idx="29" hasCustomPrompt="1"/>
          </p:nvPr>
        </p:nvSpPr>
        <p:spPr>
          <a:xfrm>
            <a:off x="7695303" y="4363897"/>
            <a:ext cx="2726713" cy="401537"/>
          </a:xfrm>
        </p:spPr>
        <p:txBody>
          <a:bodyPr tIns="0" bIns="0" anchor="ctr">
            <a:normAutofit/>
          </a:bodyPr>
          <a:lstStyle>
            <a:lvl1pPr marL="0" indent="0" algn="ctr">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02</a:t>
            </a:r>
          </a:p>
        </p:txBody>
      </p:sp>
      <p:sp>
        <p:nvSpPr>
          <p:cNvPr id="34" name="Text Placeholder 18">
            <a:extLst>
              <a:ext uri="{FF2B5EF4-FFF2-40B4-BE49-F238E27FC236}">
                <a16:creationId xmlns:a16="http://schemas.microsoft.com/office/drawing/2014/main" id="{8A137E96-B964-4EA4-8A5A-335558C5AA23}"/>
              </a:ext>
            </a:extLst>
          </p:cNvPr>
          <p:cNvSpPr>
            <a:spLocks noGrp="1"/>
          </p:cNvSpPr>
          <p:nvPr>
            <p:ph type="body" sz="quarter" idx="30" hasCustomPrompt="1"/>
          </p:nvPr>
        </p:nvSpPr>
        <p:spPr>
          <a:xfrm>
            <a:off x="7694925" y="4782344"/>
            <a:ext cx="2726713" cy="851257"/>
          </a:xfrm>
        </p:spPr>
        <p:txBody>
          <a:bodyPr tIns="0">
            <a:normAutofit/>
          </a:bodyPr>
          <a:lstStyle>
            <a:lvl1pPr marL="0" indent="0" algn="ctr">
              <a:buNone/>
              <a:defRPr sz="1200">
                <a:solidFill>
                  <a:schemeClr val="tx1">
                    <a:lumMod val="50000"/>
                    <a:lumOff val="50000"/>
                  </a:schemeClr>
                </a:solidFill>
              </a:defRPr>
            </a:lvl1pPr>
          </a:lstStyle>
          <a:p>
            <a:pPr lvl="0"/>
            <a:r>
              <a:rPr lang="en-US" dirty="0"/>
              <a:t>Description</a:t>
            </a:r>
          </a:p>
        </p:txBody>
      </p:sp>
      <p:sp>
        <p:nvSpPr>
          <p:cNvPr id="35" name="Chart Placeholder 29">
            <a:extLst>
              <a:ext uri="{FF2B5EF4-FFF2-40B4-BE49-F238E27FC236}">
                <a16:creationId xmlns:a16="http://schemas.microsoft.com/office/drawing/2014/main" id="{05B0A25A-26A1-4B60-9036-82E8149E2084}"/>
              </a:ext>
            </a:extLst>
          </p:cNvPr>
          <p:cNvSpPr>
            <a:spLocks noGrp="1"/>
          </p:cNvSpPr>
          <p:nvPr>
            <p:ph type="chart" sz="quarter" idx="31"/>
          </p:nvPr>
        </p:nvSpPr>
        <p:spPr>
          <a:xfrm>
            <a:off x="7695679" y="1547990"/>
            <a:ext cx="2725737" cy="2706688"/>
          </a:xfrm>
        </p:spPr>
        <p:txBody>
          <a:bodyPr/>
          <a:lstStyle/>
          <a:p>
            <a:r>
              <a:rPr lang="en-US"/>
              <a:t>Click icon to add chart</a:t>
            </a:r>
          </a:p>
        </p:txBody>
      </p:sp>
    </p:spTree>
    <p:extLst>
      <p:ext uri="{BB962C8B-B14F-4D97-AF65-F5344CB8AC3E}">
        <p14:creationId xmlns:p14="http://schemas.microsoft.com/office/powerpoint/2010/main" val="2789706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ngle Char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001B-8305-4A45-8CE2-4B46C025B08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DDB357F-E09F-4106-94CD-F60F117BCC0B}"/>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955D5972-D4CC-4B07-B6EF-63B44781F46B}"/>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8" name="Text Placeholder 18">
            <a:extLst>
              <a:ext uri="{FF2B5EF4-FFF2-40B4-BE49-F238E27FC236}">
                <a16:creationId xmlns:a16="http://schemas.microsoft.com/office/drawing/2014/main" id="{31466591-28AA-4CFC-A725-F67D59C36BEE}"/>
              </a:ext>
            </a:extLst>
          </p:cNvPr>
          <p:cNvSpPr>
            <a:spLocks noGrp="1"/>
          </p:cNvSpPr>
          <p:nvPr>
            <p:ph type="body" sz="quarter" idx="20" hasCustomPrompt="1"/>
          </p:nvPr>
        </p:nvSpPr>
        <p:spPr>
          <a:xfrm>
            <a:off x="496052" y="1292645"/>
            <a:ext cx="3150066" cy="826636"/>
          </a:xfrm>
        </p:spPr>
        <p:txBody>
          <a:bodyPr tIns="0" bIns="0">
            <a:noAutofit/>
          </a:bodyPr>
          <a:lstStyle>
            <a:lvl1pPr marL="0" indent="0" algn="l">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9" name="Text Placeholder 18">
            <a:extLst>
              <a:ext uri="{FF2B5EF4-FFF2-40B4-BE49-F238E27FC236}">
                <a16:creationId xmlns:a16="http://schemas.microsoft.com/office/drawing/2014/main" id="{6B1284AC-3A20-4EE8-99DD-62CB9278128B}"/>
              </a:ext>
            </a:extLst>
          </p:cNvPr>
          <p:cNvSpPr>
            <a:spLocks noGrp="1"/>
          </p:cNvSpPr>
          <p:nvPr>
            <p:ph type="body" sz="quarter" idx="21" hasCustomPrompt="1"/>
          </p:nvPr>
        </p:nvSpPr>
        <p:spPr>
          <a:xfrm>
            <a:off x="496052" y="2142799"/>
            <a:ext cx="3150066" cy="3666225"/>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21" name="Text Placeholder 18">
            <a:extLst>
              <a:ext uri="{FF2B5EF4-FFF2-40B4-BE49-F238E27FC236}">
                <a16:creationId xmlns:a16="http://schemas.microsoft.com/office/drawing/2014/main" id="{E08D232A-82E0-4055-BE44-DF5917F37965}"/>
              </a:ext>
            </a:extLst>
          </p:cNvPr>
          <p:cNvSpPr>
            <a:spLocks noGrp="1"/>
          </p:cNvSpPr>
          <p:nvPr>
            <p:ph type="body" sz="quarter" idx="22" hasCustomPrompt="1"/>
          </p:nvPr>
        </p:nvSpPr>
        <p:spPr>
          <a:xfrm>
            <a:off x="8572449" y="4539321"/>
            <a:ext cx="2999384" cy="401537"/>
          </a:xfrm>
        </p:spPr>
        <p:txBody>
          <a:bodyPr tIns="0" bIns="0" anchor="ctr">
            <a:normAutofit/>
          </a:bodyPr>
          <a:lstStyle>
            <a:lvl1pPr marL="0" indent="0" algn="l">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2" name="Text Placeholder 18">
            <a:extLst>
              <a:ext uri="{FF2B5EF4-FFF2-40B4-BE49-F238E27FC236}">
                <a16:creationId xmlns:a16="http://schemas.microsoft.com/office/drawing/2014/main" id="{84DACBEE-0857-40AF-86BE-0A1526F36735}"/>
              </a:ext>
            </a:extLst>
          </p:cNvPr>
          <p:cNvSpPr>
            <a:spLocks noGrp="1"/>
          </p:cNvSpPr>
          <p:nvPr>
            <p:ph type="body" sz="quarter" idx="23" hasCustomPrompt="1"/>
          </p:nvPr>
        </p:nvSpPr>
        <p:spPr>
          <a:xfrm>
            <a:off x="8572071" y="4957768"/>
            <a:ext cx="2999384" cy="851257"/>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30" name="Chart Placeholder 29">
            <a:extLst>
              <a:ext uri="{FF2B5EF4-FFF2-40B4-BE49-F238E27FC236}">
                <a16:creationId xmlns:a16="http://schemas.microsoft.com/office/drawing/2014/main" id="{C2E204B1-4FD4-44D9-BB3B-1626A4DB8174}"/>
              </a:ext>
            </a:extLst>
          </p:cNvPr>
          <p:cNvSpPr>
            <a:spLocks noGrp="1"/>
          </p:cNvSpPr>
          <p:nvPr>
            <p:ph type="chart" sz="quarter" idx="28"/>
          </p:nvPr>
        </p:nvSpPr>
        <p:spPr>
          <a:xfrm>
            <a:off x="3910871" y="1292645"/>
            <a:ext cx="4396447" cy="4516380"/>
          </a:xfrm>
        </p:spPr>
        <p:txBody>
          <a:bodyPr/>
          <a:lstStyle/>
          <a:p>
            <a:r>
              <a:rPr lang="en-US"/>
              <a:t>Click icon to add chart</a:t>
            </a:r>
          </a:p>
        </p:txBody>
      </p:sp>
    </p:spTree>
    <p:extLst>
      <p:ext uri="{BB962C8B-B14F-4D97-AF65-F5344CB8AC3E}">
        <p14:creationId xmlns:p14="http://schemas.microsoft.com/office/powerpoint/2010/main" val="1245258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ngle chart four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58F-5E16-4B4C-B8CB-DF6B2EE108D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C93B756-489A-4D67-BBA4-D88FBC002E30}"/>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4AE9E9ED-D41C-49C1-8B47-D5CF37EAB27E}"/>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9" name="Chart Placeholder 8">
            <a:extLst>
              <a:ext uri="{FF2B5EF4-FFF2-40B4-BE49-F238E27FC236}">
                <a16:creationId xmlns:a16="http://schemas.microsoft.com/office/drawing/2014/main" id="{756EFE1F-5513-4E2C-B420-3CEEB3F0D092}"/>
              </a:ext>
            </a:extLst>
          </p:cNvPr>
          <p:cNvSpPr>
            <a:spLocks noGrp="1"/>
          </p:cNvSpPr>
          <p:nvPr>
            <p:ph type="chart" sz="quarter" idx="12"/>
          </p:nvPr>
        </p:nvSpPr>
        <p:spPr>
          <a:xfrm>
            <a:off x="3441920" y="1203695"/>
            <a:ext cx="5518242" cy="4450609"/>
          </a:xfrm>
        </p:spPr>
        <p:txBody>
          <a:bodyPr/>
          <a:lstStyle/>
          <a:p>
            <a:r>
              <a:rPr lang="en-US"/>
              <a:t>Click icon to add chart</a:t>
            </a:r>
          </a:p>
        </p:txBody>
      </p:sp>
      <p:sp>
        <p:nvSpPr>
          <p:cNvPr id="10" name="Text Placeholder 18">
            <a:extLst>
              <a:ext uri="{FF2B5EF4-FFF2-40B4-BE49-F238E27FC236}">
                <a16:creationId xmlns:a16="http://schemas.microsoft.com/office/drawing/2014/main" id="{337D4DB3-6E2B-41ED-ACBB-CD8898E094D4}"/>
              </a:ext>
            </a:extLst>
          </p:cNvPr>
          <p:cNvSpPr>
            <a:spLocks noGrp="1"/>
          </p:cNvSpPr>
          <p:nvPr>
            <p:ph type="body" sz="quarter" idx="20" hasCustomPrompt="1"/>
          </p:nvPr>
        </p:nvSpPr>
        <p:spPr>
          <a:xfrm>
            <a:off x="496052" y="1519347"/>
            <a:ext cx="2485273" cy="545680"/>
          </a:xfrm>
        </p:spPr>
        <p:txBody>
          <a:bodyPr tIns="0" bIns="0">
            <a:noAutofit/>
          </a:bodyPr>
          <a:lstStyle>
            <a:lvl1pPr marL="0" indent="0" algn="r">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1" name="Text Placeholder 18">
            <a:extLst>
              <a:ext uri="{FF2B5EF4-FFF2-40B4-BE49-F238E27FC236}">
                <a16:creationId xmlns:a16="http://schemas.microsoft.com/office/drawing/2014/main" id="{07814196-0046-4732-B3B4-2622FD3D1324}"/>
              </a:ext>
            </a:extLst>
          </p:cNvPr>
          <p:cNvSpPr>
            <a:spLocks noGrp="1"/>
          </p:cNvSpPr>
          <p:nvPr>
            <p:ph type="body" sz="quarter" idx="21" hasCustomPrompt="1"/>
          </p:nvPr>
        </p:nvSpPr>
        <p:spPr>
          <a:xfrm>
            <a:off x="496052" y="2065027"/>
            <a:ext cx="2485273" cy="826636"/>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12" name="Text Placeholder 18">
            <a:extLst>
              <a:ext uri="{FF2B5EF4-FFF2-40B4-BE49-F238E27FC236}">
                <a16:creationId xmlns:a16="http://schemas.microsoft.com/office/drawing/2014/main" id="{42B400DE-02BA-46FF-B0A2-EB4BD5326441}"/>
              </a:ext>
            </a:extLst>
          </p:cNvPr>
          <p:cNvSpPr>
            <a:spLocks noGrp="1"/>
          </p:cNvSpPr>
          <p:nvPr>
            <p:ph type="body" sz="quarter" idx="22" hasCustomPrompt="1"/>
          </p:nvPr>
        </p:nvSpPr>
        <p:spPr>
          <a:xfrm>
            <a:off x="496052" y="3862497"/>
            <a:ext cx="2485273" cy="545680"/>
          </a:xfrm>
        </p:spPr>
        <p:txBody>
          <a:bodyPr tIns="0" bIns="0">
            <a:noAutofit/>
          </a:bodyPr>
          <a:lstStyle>
            <a:lvl1pPr marL="0" indent="0" algn="r">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3" name="Text Placeholder 18">
            <a:extLst>
              <a:ext uri="{FF2B5EF4-FFF2-40B4-BE49-F238E27FC236}">
                <a16:creationId xmlns:a16="http://schemas.microsoft.com/office/drawing/2014/main" id="{E6EFF496-84C6-4C41-BBFA-9CCA6701E300}"/>
              </a:ext>
            </a:extLst>
          </p:cNvPr>
          <p:cNvSpPr>
            <a:spLocks noGrp="1"/>
          </p:cNvSpPr>
          <p:nvPr>
            <p:ph type="body" sz="quarter" idx="23" hasCustomPrompt="1"/>
          </p:nvPr>
        </p:nvSpPr>
        <p:spPr>
          <a:xfrm>
            <a:off x="496052" y="4408177"/>
            <a:ext cx="2485273" cy="826636"/>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14" name="Text Placeholder 18">
            <a:extLst>
              <a:ext uri="{FF2B5EF4-FFF2-40B4-BE49-F238E27FC236}">
                <a16:creationId xmlns:a16="http://schemas.microsoft.com/office/drawing/2014/main" id="{F3A091EE-810E-48CE-A552-17047A23C741}"/>
              </a:ext>
            </a:extLst>
          </p:cNvPr>
          <p:cNvSpPr>
            <a:spLocks noGrp="1"/>
          </p:cNvSpPr>
          <p:nvPr>
            <p:ph type="body" sz="quarter" idx="24" hasCustomPrompt="1"/>
          </p:nvPr>
        </p:nvSpPr>
        <p:spPr>
          <a:xfrm>
            <a:off x="9420757" y="1519347"/>
            <a:ext cx="2485273" cy="545680"/>
          </a:xfrm>
        </p:spPr>
        <p:txBody>
          <a:bodyPr tIns="0" bIns="0">
            <a:noAutofit/>
          </a:bodyPr>
          <a:lstStyle>
            <a:lvl1pPr marL="0" indent="0" algn="l">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5" name="Text Placeholder 18">
            <a:extLst>
              <a:ext uri="{FF2B5EF4-FFF2-40B4-BE49-F238E27FC236}">
                <a16:creationId xmlns:a16="http://schemas.microsoft.com/office/drawing/2014/main" id="{4E25DF02-D787-4886-B1D4-DA3A6C50BB73}"/>
              </a:ext>
            </a:extLst>
          </p:cNvPr>
          <p:cNvSpPr>
            <a:spLocks noGrp="1"/>
          </p:cNvSpPr>
          <p:nvPr>
            <p:ph type="body" sz="quarter" idx="25" hasCustomPrompt="1"/>
          </p:nvPr>
        </p:nvSpPr>
        <p:spPr>
          <a:xfrm>
            <a:off x="9420757" y="2065027"/>
            <a:ext cx="2485273" cy="826636"/>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16" name="Text Placeholder 18">
            <a:extLst>
              <a:ext uri="{FF2B5EF4-FFF2-40B4-BE49-F238E27FC236}">
                <a16:creationId xmlns:a16="http://schemas.microsoft.com/office/drawing/2014/main" id="{E5A4BE7D-BC4C-4909-9A7F-1A80A6B236BD}"/>
              </a:ext>
            </a:extLst>
          </p:cNvPr>
          <p:cNvSpPr>
            <a:spLocks noGrp="1"/>
          </p:cNvSpPr>
          <p:nvPr>
            <p:ph type="body" sz="quarter" idx="26" hasCustomPrompt="1"/>
          </p:nvPr>
        </p:nvSpPr>
        <p:spPr>
          <a:xfrm>
            <a:off x="9420757" y="3862497"/>
            <a:ext cx="2485273" cy="545680"/>
          </a:xfrm>
        </p:spPr>
        <p:txBody>
          <a:bodyPr tIns="0" bIns="0">
            <a:noAutofit/>
          </a:bodyPr>
          <a:lstStyle>
            <a:lvl1pPr marL="0" indent="0" algn="l">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7" name="Text Placeholder 18">
            <a:extLst>
              <a:ext uri="{FF2B5EF4-FFF2-40B4-BE49-F238E27FC236}">
                <a16:creationId xmlns:a16="http://schemas.microsoft.com/office/drawing/2014/main" id="{99123062-EF7A-42FD-9351-284A71C3AFBB}"/>
              </a:ext>
            </a:extLst>
          </p:cNvPr>
          <p:cNvSpPr>
            <a:spLocks noGrp="1"/>
          </p:cNvSpPr>
          <p:nvPr>
            <p:ph type="body" sz="quarter" idx="27" hasCustomPrompt="1"/>
          </p:nvPr>
        </p:nvSpPr>
        <p:spPr>
          <a:xfrm>
            <a:off x="9420757" y="4408177"/>
            <a:ext cx="2485273" cy="826636"/>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1895107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chart three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58F-5E16-4B4C-B8CB-DF6B2EE108D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C93B756-489A-4D67-BBA4-D88FBC002E30}"/>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4AE9E9ED-D41C-49C1-8B47-D5CF37EAB27E}"/>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8" name="Text Placeholder 18">
            <a:extLst>
              <a:ext uri="{FF2B5EF4-FFF2-40B4-BE49-F238E27FC236}">
                <a16:creationId xmlns:a16="http://schemas.microsoft.com/office/drawing/2014/main" id="{46A25371-4A09-4D05-BDEE-54B17882AA99}"/>
              </a:ext>
            </a:extLst>
          </p:cNvPr>
          <p:cNvSpPr>
            <a:spLocks noGrp="1"/>
          </p:cNvSpPr>
          <p:nvPr>
            <p:ph type="body" sz="quarter" idx="20" hasCustomPrompt="1"/>
          </p:nvPr>
        </p:nvSpPr>
        <p:spPr>
          <a:xfrm>
            <a:off x="114622" y="949897"/>
            <a:ext cx="11791408" cy="330018"/>
          </a:xfrm>
        </p:spPr>
        <p:txBody>
          <a:bodyPr tIns="0" bIns="0">
            <a:noAutofit/>
          </a:bodyPr>
          <a:lstStyle>
            <a:lvl1pPr marL="0" indent="0" algn="ctr">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9" name="Text Placeholder 18">
            <a:extLst>
              <a:ext uri="{FF2B5EF4-FFF2-40B4-BE49-F238E27FC236}">
                <a16:creationId xmlns:a16="http://schemas.microsoft.com/office/drawing/2014/main" id="{48B6089B-B5F0-4BD0-ACE2-AC042EB6A3F2}"/>
              </a:ext>
            </a:extLst>
          </p:cNvPr>
          <p:cNvSpPr>
            <a:spLocks noGrp="1"/>
          </p:cNvSpPr>
          <p:nvPr>
            <p:ph type="body" sz="quarter" idx="21" hasCustomPrompt="1"/>
          </p:nvPr>
        </p:nvSpPr>
        <p:spPr>
          <a:xfrm>
            <a:off x="114622" y="1293207"/>
            <a:ext cx="11791408" cy="401537"/>
          </a:xfrm>
        </p:spPr>
        <p:txBody>
          <a:bodyPr tIns="0" anchor="ctr">
            <a:normAutofit/>
          </a:bodyPr>
          <a:lstStyle>
            <a:lvl1pPr marL="0" indent="0" algn="ctr">
              <a:buNone/>
              <a:defRPr sz="1400">
                <a:solidFill>
                  <a:schemeClr val="tx1">
                    <a:lumMod val="50000"/>
                    <a:lumOff val="50000"/>
                  </a:schemeClr>
                </a:solidFill>
              </a:defRPr>
            </a:lvl1pPr>
          </a:lstStyle>
          <a:p>
            <a:pPr lvl="0"/>
            <a:r>
              <a:rPr lang="en-US" dirty="0"/>
              <a:t>Description</a:t>
            </a:r>
          </a:p>
        </p:txBody>
      </p:sp>
      <p:sp>
        <p:nvSpPr>
          <p:cNvPr id="20" name="Text Placeholder 18">
            <a:extLst>
              <a:ext uri="{FF2B5EF4-FFF2-40B4-BE49-F238E27FC236}">
                <a16:creationId xmlns:a16="http://schemas.microsoft.com/office/drawing/2014/main" id="{1469C1A4-0A41-4EAE-89EA-A81C914E2173}"/>
              </a:ext>
            </a:extLst>
          </p:cNvPr>
          <p:cNvSpPr>
            <a:spLocks noGrp="1"/>
          </p:cNvSpPr>
          <p:nvPr>
            <p:ph type="body" sz="quarter" idx="22" hasCustomPrompt="1"/>
          </p:nvPr>
        </p:nvSpPr>
        <p:spPr>
          <a:xfrm>
            <a:off x="6751928" y="2168851"/>
            <a:ext cx="4674338" cy="401537"/>
          </a:xfrm>
        </p:spPr>
        <p:txBody>
          <a:bodyPr tIns="0" bIns="0" anchor="ctr">
            <a:normAutofit/>
          </a:bodyPr>
          <a:lstStyle>
            <a:lvl1pPr marL="0" indent="0" algn="l">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1" name="Text Placeholder 18">
            <a:extLst>
              <a:ext uri="{FF2B5EF4-FFF2-40B4-BE49-F238E27FC236}">
                <a16:creationId xmlns:a16="http://schemas.microsoft.com/office/drawing/2014/main" id="{0F5FC9B3-610F-46B4-B541-E7A76528DAC4}"/>
              </a:ext>
            </a:extLst>
          </p:cNvPr>
          <p:cNvSpPr>
            <a:spLocks noGrp="1"/>
          </p:cNvSpPr>
          <p:nvPr>
            <p:ph type="body" sz="quarter" idx="23" hasCustomPrompt="1"/>
          </p:nvPr>
        </p:nvSpPr>
        <p:spPr>
          <a:xfrm>
            <a:off x="6751550" y="2587299"/>
            <a:ext cx="4674338" cy="531864"/>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22" name="Chart Placeholder 29">
            <a:extLst>
              <a:ext uri="{FF2B5EF4-FFF2-40B4-BE49-F238E27FC236}">
                <a16:creationId xmlns:a16="http://schemas.microsoft.com/office/drawing/2014/main" id="{F8460DC2-1E6C-495B-9011-5A20395D8B2C}"/>
              </a:ext>
            </a:extLst>
          </p:cNvPr>
          <p:cNvSpPr>
            <a:spLocks noGrp="1"/>
          </p:cNvSpPr>
          <p:nvPr>
            <p:ph type="chart" sz="quarter" idx="28"/>
          </p:nvPr>
        </p:nvSpPr>
        <p:spPr>
          <a:xfrm>
            <a:off x="698515" y="2278656"/>
            <a:ext cx="4216385" cy="3373492"/>
          </a:xfrm>
        </p:spPr>
        <p:txBody>
          <a:bodyPr/>
          <a:lstStyle/>
          <a:p>
            <a:r>
              <a:rPr lang="en-US"/>
              <a:t>Click icon to add chart</a:t>
            </a:r>
          </a:p>
        </p:txBody>
      </p:sp>
      <p:sp>
        <p:nvSpPr>
          <p:cNvPr id="23" name="Text Placeholder 18">
            <a:extLst>
              <a:ext uri="{FF2B5EF4-FFF2-40B4-BE49-F238E27FC236}">
                <a16:creationId xmlns:a16="http://schemas.microsoft.com/office/drawing/2014/main" id="{61547E85-BF4E-435E-ACD1-0E3930A5A5E7}"/>
              </a:ext>
            </a:extLst>
          </p:cNvPr>
          <p:cNvSpPr>
            <a:spLocks noGrp="1"/>
          </p:cNvSpPr>
          <p:nvPr>
            <p:ph type="body" sz="quarter" idx="29" hasCustomPrompt="1"/>
          </p:nvPr>
        </p:nvSpPr>
        <p:spPr>
          <a:xfrm>
            <a:off x="6751928" y="3343260"/>
            <a:ext cx="4674338" cy="401537"/>
          </a:xfrm>
        </p:spPr>
        <p:txBody>
          <a:bodyPr tIns="0" bIns="0" anchor="ctr">
            <a:normAutofit/>
          </a:bodyPr>
          <a:lstStyle>
            <a:lvl1pPr marL="0" indent="0" algn="l">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4" name="Text Placeholder 18">
            <a:extLst>
              <a:ext uri="{FF2B5EF4-FFF2-40B4-BE49-F238E27FC236}">
                <a16:creationId xmlns:a16="http://schemas.microsoft.com/office/drawing/2014/main" id="{3D5AD841-C0DB-40B9-BFB5-C9B9A91FAEB6}"/>
              </a:ext>
            </a:extLst>
          </p:cNvPr>
          <p:cNvSpPr>
            <a:spLocks noGrp="1"/>
          </p:cNvSpPr>
          <p:nvPr>
            <p:ph type="body" sz="quarter" idx="30" hasCustomPrompt="1"/>
          </p:nvPr>
        </p:nvSpPr>
        <p:spPr>
          <a:xfrm>
            <a:off x="6751550" y="3761707"/>
            <a:ext cx="4674338" cy="576527"/>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25" name="Text Placeholder 18">
            <a:extLst>
              <a:ext uri="{FF2B5EF4-FFF2-40B4-BE49-F238E27FC236}">
                <a16:creationId xmlns:a16="http://schemas.microsoft.com/office/drawing/2014/main" id="{D8D0DD9E-52D0-4AB5-B2BC-B67BD4B3346E}"/>
              </a:ext>
            </a:extLst>
          </p:cNvPr>
          <p:cNvSpPr>
            <a:spLocks noGrp="1"/>
          </p:cNvSpPr>
          <p:nvPr>
            <p:ph type="body" sz="quarter" idx="31" hasCustomPrompt="1"/>
          </p:nvPr>
        </p:nvSpPr>
        <p:spPr>
          <a:xfrm>
            <a:off x="6751928" y="4564519"/>
            <a:ext cx="4674338" cy="401537"/>
          </a:xfrm>
        </p:spPr>
        <p:txBody>
          <a:bodyPr tIns="0" bIns="0" anchor="ctr">
            <a:normAutofit/>
          </a:bodyPr>
          <a:lstStyle>
            <a:lvl1pPr marL="0" indent="0" algn="l">
              <a:buNone/>
              <a:defRPr sz="18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6" name="Text Placeholder 18">
            <a:extLst>
              <a:ext uri="{FF2B5EF4-FFF2-40B4-BE49-F238E27FC236}">
                <a16:creationId xmlns:a16="http://schemas.microsoft.com/office/drawing/2014/main" id="{A4B797FB-F1D5-44D1-BB47-600AC10B4D7F}"/>
              </a:ext>
            </a:extLst>
          </p:cNvPr>
          <p:cNvSpPr>
            <a:spLocks noGrp="1"/>
          </p:cNvSpPr>
          <p:nvPr>
            <p:ph type="body" sz="quarter" idx="32" hasCustomPrompt="1"/>
          </p:nvPr>
        </p:nvSpPr>
        <p:spPr>
          <a:xfrm>
            <a:off x="6751550" y="4970609"/>
            <a:ext cx="4674338" cy="576527"/>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5" name="Rectangle 4">
            <a:extLst>
              <a:ext uri="{FF2B5EF4-FFF2-40B4-BE49-F238E27FC236}">
                <a16:creationId xmlns:a16="http://schemas.microsoft.com/office/drawing/2014/main" id="{C8C285CA-4B8F-454B-8030-30C3FC894D4E}"/>
              </a:ext>
            </a:extLst>
          </p:cNvPr>
          <p:cNvSpPr>
            <a:spLocks noChangeAspect="1"/>
          </p:cNvSpPr>
          <p:nvPr/>
        </p:nvSpPr>
        <p:spPr>
          <a:xfrm>
            <a:off x="5874260" y="2307124"/>
            <a:ext cx="599370" cy="599370"/>
          </a:xfrm>
          <a:prstGeom prst="rect">
            <a:avLst/>
          </a:prstGeom>
          <a:solidFill>
            <a:srgbClr val="DB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241854-2B75-45AA-B751-D0A9B961CEB7}"/>
              </a:ext>
            </a:extLst>
          </p:cNvPr>
          <p:cNvSpPr>
            <a:spLocks noChangeAspect="1"/>
          </p:cNvSpPr>
          <p:nvPr/>
        </p:nvSpPr>
        <p:spPr>
          <a:xfrm>
            <a:off x="5874260" y="3485920"/>
            <a:ext cx="599370" cy="599370"/>
          </a:xfrm>
          <a:prstGeom prst="rect">
            <a:avLst/>
          </a:prstGeom>
          <a:solidFill>
            <a:srgbClr val="A5C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CB2993-8C5F-43C7-A335-2BF71C3D0D43}"/>
              </a:ext>
            </a:extLst>
          </p:cNvPr>
          <p:cNvSpPr>
            <a:spLocks noChangeAspect="1"/>
          </p:cNvSpPr>
          <p:nvPr/>
        </p:nvSpPr>
        <p:spPr>
          <a:xfrm>
            <a:off x="5874260" y="4678696"/>
            <a:ext cx="599370" cy="599370"/>
          </a:xfrm>
          <a:prstGeom prst="rect">
            <a:avLst/>
          </a:prstGeom>
          <a:solidFill>
            <a:srgbClr val="226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628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ngl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58F-5E16-4B4C-B8CB-DF6B2EE108D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C93B756-489A-4D67-BBA4-D88FBC002E30}"/>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4AE9E9ED-D41C-49C1-8B47-D5CF37EAB27E}"/>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8" name="Text Placeholder 18">
            <a:extLst>
              <a:ext uri="{FF2B5EF4-FFF2-40B4-BE49-F238E27FC236}">
                <a16:creationId xmlns:a16="http://schemas.microsoft.com/office/drawing/2014/main" id="{46A25371-4A09-4D05-BDEE-54B17882AA99}"/>
              </a:ext>
            </a:extLst>
          </p:cNvPr>
          <p:cNvSpPr>
            <a:spLocks noGrp="1"/>
          </p:cNvSpPr>
          <p:nvPr>
            <p:ph type="body" sz="quarter" idx="20" hasCustomPrompt="1"/>
          </p:nvPr>
        </p:nvSpPr>
        <p:spPr>
          <a:xfrm>
            <a:off x="5873882" y="1572700"/>
            <a:ext cx="6031770" cy="330018"/>
          </a:xfrm>
        </p:spPr>
        <p:txBody>
          <a:bodyPr tIns="0" bIns="0">
            <a:noAutofit/>
          </a:bodyPr>
          <a:lstStyle>
            <a:lvl1pPr marL="0" indent="0" algn="l">
              <a:lnSpc>
                <a:spcPct val="100000"/>
              </a:lnSpc>
              <a:buNone/>
              <a:defRPr sz="20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9" name="Text Placeholder 18">
            <a:extLst>
              <a:ext uri="{FF2B5EF4-FFF2-40B4-BE49-F238E27FC236}">
                <a16:creationId xmlns:a16="http://schemas.microsoft.com/office/drawing/2014/main" id="{48B6089B-B5F0-4BD0-ACE2-AC042EB6A3F2}"/>
              </a:ext>
            </a:extLst>
          </p:cNvPr>
          <p:cNvSpPr>
            <a:spLocks noGrp="1"/>
          </p:cNvSpPr>
          <p:nvPr>
            <p:ph type="body" sz="quarter" idx="21" hasCustomPrompt="1"/>
          </p:nvPr>
        </p:nvSpPr>
        <p:spPr>
          <a:xfrm>
            <a:off x="5873882" y="1916010"/>
            <a:ext cx="6031770" cy="2497744"/>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20" name="Text Placeholder 18">
            <a:extLst>
              <a:ext uri="{FF2B5EF4-FFF2-40B4-BE49-F238E27FC236}">
                <a16:creationId xmlns:a16="http://schemas.microsoft.com/office/drawing/2014/main" id="{1469C1A4-0A41-4EAE-89EA-A81C914E2173}"/>
              </a:ext>
            </a:extLst>
          </p:cNvPr>
          <p:cNvSpPr>
            <a:spLocks noGrp="1"/>
          </p:cNvSpPr>
          <p:nvPr>
            <p:ph type="body" sz="quarter" idx="22" hasCustomPrompt="1"/>
          </p:nvPr>
        </p:nvSpPr>
        <p:spPr>
          <a:xfrm>
            <a:off x="5874260" y="4755054"/>
            <a:ext cx="1917568" cy="401537"/>
          </a:xfrm>
        </p:spPr>
        <p:txBody>
          <a:bodyPr tIns="0" bIns="0" anchor="ctr">
            <a:normAutofit/>
          </a:bodyPr>
          <a:lstStyle>
            <a:lvl1pPr marL="0" indent="0" algn="l">
              <a:buNone/>
              <a:defRPr sz="16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1" name="Text Placeholder 18">
            <a:extLst>
              <a:ext uri="{FF2B5EF4-FFF2-40B4-BE49-F238E27FC236}">
                <a16:creationId xmlns:a16="http://schemas.microsoft.com/office/drawing/2014/main" id="{0F5FC9B3-610F-46B4-B541-E7A76528DAC4}"/>
              </a:ext>
            </a:extLst>
          </p:cNvPr>
          <p:cNvSpPr>
            <a:spLocks noGrp="1"/>
          </p:cNvSpPr>
          <p:nvPr>
            <p:ph type="body" sz="quarter" idx="23" hasCustomPrompt="1"/>
          </p:nvPr>
        </p:nvSpPr>
        <p:spPr>
          <a:xfrm>
            <a:off x="5873882" y="5173501"/>
            <a:ext cx="1917568" cy="773238"/>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22" name="Chart Placeholder 29">
            <a:extLst>
              <a:ext uri="{FF2B5EF4-FFF2-40B4-BE49-F238E27FC236}">
                <a16:creationId xmlns:a16="http://schemas.microsoft.com/office/drawing/2014/main" id="{F8460DC2-1E6C-495B-9011-5A20395D8B2C}"/>
              </a:ext>
            </a:extLst>
          </p:cNvPr>
          <p:cNvSpPr>
            <a:spLocks noGrp="1"/>
          </p:cNvSpPr>
          <p:nvPr>
            <p:ph type="chart" sz="quarter" idx="28"/>
          </p:nvPr>
        </p:nvSpPr>
        <p:spPr>
          <a:xfrm>
            <a:off x="485775" y="1267597"/>
            <a:ext cx="4859048" cy="4762500"/>
          </a:xfrm>
        </p:spPr>
        <p:txBody>
          <a:bodyPr/>
          <a:lstStyle/>
          <a:p>
            <a:r>
              <a:rPr lang="en-US"/>
              <a:t>Click icon to add chart</a:t>
            </a:r>
          </a:p>
        </p:txBody>
      </p:sp>
      <p:sp>
        <p:nvSpPr>
          <p:cNvPr id="17" name="Text Placeholder 18">
            <a:extLst>
              <a:ext uri="{FF2B5EF4-FFF2-40B4-BE49-F238E27FC236}">
                <a16:creationId xmlns:a16="http://schemas.microsoft.com/office/drawing/2014/main" id="{10C3BACA-5C38-4685-AD44-6D140CC3089C}"/>
              </a:ext>
            </a:extLst>
          </p:cNvPr>
          <p:cNvSpPr>
            <a:spLocks noGrp="1"/>
          </p:cNvSpPr>
          <p:nvPr>
            <p:ph type="body" sz="quarter" idx="29" hasCustomPrompt="1"/>
          </p:nvPr>
        </p:nvSpPr>
        <p:spPr>
          <a:xfrm>
            <a:off x="8074535" y="4755054"/>
            <a:ext cx="1736593" cy="401537"/>
          </a:xfrm>
        </p:spPr>
        <p:txBody>
          <a:bodyPr tIns="0" bIns="0" anchor="ctr">
            <a:normAutofit/>
          </a:bodyPr>
          <a:lstStyle>
            <a:lvl1pPr marL="0" indent="0" algn="l">
              <a:buNone/>
              <a:defRPr sz="16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7" name="Text Placeholder 18">
            <a:extLst>
              <a:ext uri="{FF2B5EF4-FFF2-40B4-BE49-F238E27FC236}">
                <a16:creationId xmlns:a16="http://schemas.microsoft.com/office/drawing/2014/main" id="{4AFC67C6-5680-4682-B7B5-9B588E8D1357}"/>
              </a:ext>
            </a:extLst>
          </p:cNvPr>
          <p:cNvSpPr>
            <a:spLocks noGrp="1"/>
          </p:cNvSpPr>
          <p:nvPr>
            <p:ph type="body" sz="quarter" idx="30" hasCustomPrompt="1"/>
          </p:nvPr>
        </p:nvSpPr>
        <p:spPr>
          <a:xfrm>
            <a:off x="8074157" y="5173501"/>
            <a:ext cx="1736593" cy="773238"/>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
        <p:nvSpPr>
          <p:cNvPr id="28" name="Text Placeholder 18">
            <a:extLst>
              <a:ext uri="{FF2B5EF4-FFF2-40B4-BE49-F238E27FC236}">
                <a16:creationId xmlns:a16="http://schemas.microsoft.com/office/drawing/2014/main" id="{CFE26638-7759-4C82-98B3-4D3855C9CA47}"/>
              </a:ext>
            </a:extLst>
          </p:cNvPr>
          <p:cNvSpPr>
            <a:spLocks noGrp="1"/>
          </p:cNvSpPr>
          <p:nvPr>
            <p:ph type="body" sz="quarter" idx="31" hasCustomPrompt="1"/>
          </p:nvPr>
        </p:nvSpPr>
        <p:spPr>
          <a:xfrm>
            <a:off x="10169059" y="4755054"/>
            <a:ext cx="1736593" cy="401537"/>
          </a:xfrm>
        </p:spPr>
        <p:txBody>
          <a:bodyPr tIns="0" bIns="0" anchor="ctr">
            <a:normAutofit/>
          </a:bodyPr>
          <a:lstStyle>
            <a:lvl1pPr marL="0" indent="0" algn="l">
              <a:buNone/>
              <a:defRPr sz="1600" b="0">
                <a:solidFill>
                  <a:schemeClr val="tx1"/>
                </a:solidFill>
                <a:latin typeface="Segoe UI Semibold" panose="020B0702040204020203" pitchFamily="34" charset="0"/>
                <a:cs typeface="Segoe UI Semibold" panose="020B0702040204020203" pitchFamily="34" charset="0"/>
              </a:defRPr>
            </a:lvl1pPr>
          </a:lstStyle>
          <a:p>
            <a:pPr lvl="0"/>
            <a:r>
              <a:rPr lang="en-US" dirty="0"/>
              <a:t>Title 01</a:t>
            </a:r>
          </a:p>
        </p:txBody>
      </p:sp>
      <p:sp>
        <p:nvSpPr>
          <p:cNvPr id="29" name="Text Placeholder 18">
            <a:extLst>
              <a:ext uri="{FF2B5EF4-FFF2-40B4-BE49-F238E27FC236}">
                <a16:creationId xmlns:a16="http://schemas.microsoft.com/office/drawing/2014/main" id="{116B33AE-CE69-41FE-B9A7-26A9251B4992}"/>
              </a:ext>
            </a:extLst>
          </p:cNvPr>
          <p:cNvSpPr>
            <a:spLocks noGrp="1"/>
          </p:cNvSpPr>
          <p:nvPr>
            <p:ph type="body" sz="quarter" idx="32" hasCustomPrompt="1"/>
          </p:nvPr>
        </p:nvSpPr>
        <p:spPr>
          <a:xfrm>
            <a:off x="10168681" y="5173501"/>
            <a:ext cx="1736593" cy="773238"/>
          </a:xfrm>
        </p:spPr>
        <p:txBody>
          <a:bodyPr tIns="0">
            <a:normAutofit/>
          </a:bodyPr>
          <a:lstStyle>
            <a:lvl1pPr marL="0" indent="0" algn="l">
              <a:buNone/>
              <a:defRPr sz="12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567321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e Eurek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32FA-F2E5-430D-AD64-89028C5EC778}"/>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AFD9302-3E1B-44F3-9563-ED8813A56B48}"/>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77D827DD-5D2D-4177-B388-1A66BDC227B2}"/>
              </a:ext>
            </a:extLst>
          </p:cNvPr>
          <p:cNvSpPr>
            <a:spLocks noGrp="1"/>
          </p:cNvSpPr>
          <p:nvPr>
            <p:ph type="sldNum" sz="quarter" idx="11"/>
          </p:nvPr>
        </p:nvSpPr>
        <p:spPr/>
        <p:txBody>
          <a:bodyPr/>
          <a:lstStyle/>
          <a:p>
            <a:fld id="{ACFEA301-D87F-42B2-926F-3B0DBE2FFC80}" type="slidenum">
              <a:rPr lang="en-US" smtClean="0"/>
              <a:pPr/>
              <a:t>‹#›</a:t>
            </a:fld>
            <a:endParaRPr lang="en-US"/>
          </a:p>
        </p:txBody>
      </p:sp>
      <p:pic>
        <p:nvPicPr>
          <p:cNvPr id="6" name="Graphic 5">
            <a:extLst>
              <a:ext uri="{FF2B5EF4-FFF2-40B4-BE49-F238E27FC236}">
                <a16:creationId xmlns:a16="http://schemas.microsoft.com/office/drawing/2014/main" id="{4FE6EC28-80DE-4EA8-B2B0-4ACD39F57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7713" y="1881187"/>
            <a:ext cx="3076575" cy="3095625"/>
          </a:xfrm>
          <a:prstGeom prst="rect">
            <a:avLst/>
          </a:prstGeom>
        </p:spPr>
      </p:pic>
      <p:sp>
        <p:nvSpPr>
          <p:cNvPr id="7" name="Text Placeholder 18">
            <a:extLst>
              <a:ext uri="{FF2B5EF4-FFF2-40B4-BE49-F238E27FC236}">
                <a16:creationId xmlns:a16="http://schemas.microsoft.com/office/drawing/2014/main" id="{E81776B1-6F54-47E6-B286-DE628F8DBF85}"/>
              </a:ext>
            </a:extLst>
          </p:cNvPr>
          <p:cNvSpPr>
            <a:spLocks noGrp="1"/>
          </p:cNvSpPr>
          <p:nvPr>
            <p:ph type="body" sz="quarter" idx="20" hasCustomPrompt="1"/>
          </p:nvPr>
        </p:nvSpPr>
        <p:spPr>
          <a:xfrm>
            <a:off x="564194" y="2312541"/>
            <a:ext cx="3331531" cy="330018"/>
          </a:xfrm>
        </p:spPr>
        <p:txBody>
          <a:bodyPr tIns="0" bIns="0">
            <a:normAutofit/>
          </a:bodyPr>
          <a:lstStyle>
            <a:lvl1pPr marL="0" indent="0" algn="r">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8" name="Text Placeholder 18">
            <a:extLst>
              <a:ext uri="{FF2B5EF4-FFF2-40B4-BE49-F238E27FC236}">
                <a16:creationId xmlns:a16="http://schemas.microsoft.com/office/drawing/2014/main" id="{287FC458-B9DA-4338-B9F8-36F413009869}"/>
              </a:ext>
            </a:extLst>
          </p:cNvPr>
          <p:cNvSpPr>
            <a:spLocks noGrp="1"/>
          </p:cNvSpPr>
          <p:nvPr>
            <p:ph type="body" sz="quarter" idx="21" hasCustomPrompt="1"/>
          </p:nvPr>
        </p:nvSpPr>
        <p:spPr>
          <a:xfrm>
            <a:off x="564194" y="2646326"/>
            <a:ext cx="3331531" cy="479974"/>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9" name="Text Placeholder 18">
            <a:extLst>
              <a:ext uri="{FF2B5EF4-FFF2-40B4-BE49-F238E27FC236}">
                <a16:creationId xmlns:a16="http://schemas.microsoft.com/office/drawing/2014/main" id="{A771337F-1F61-46F8-AD6E-077D516CA325}"/>
              </a:ext>
            </a:extLst>
          </p:cNvPr>
          <p:cNvSpPr>
            <a:spLocks noGrp="1"/>
          </p:cNvSpPr>
          <p:nvPr>
            <p:ph type="body" sz="quarter" idx="22" hasCustomPrompt="1"/>
          </p:nvPr>
        </p:nvSpPr>
        <p:spPr>
          <a:xfrm>
            <a:off x="564194" y="3890962"/>
            <a:ext cx="3331531" cy="330018"/>
          </a:xfrm>
        </p:spPr>
        <p:txBody>
          <a:bodyPr tIns="0" bIns="0">
            <a:normAutofit/>
          </a:bodyPr>
          <a:lstStyle>
            <a:lvl1pPr marL="0" indent="0" algn="r">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0" name="Text Placeholder 18">
            <a:extLst>
              <a:ext uri="{FF2B5EF4-FFF2-40B4-BE49-F238E27FC236}">
                <a16:creationId xmlns:a16="http://schemas.microsoft.com/office/drawing/2014/main" id="{B29E8AB8-3351-443D-A399-D0398EDB6D54}"/>
              </a:ext>
            </a:extLst>
          </p:cNvPr>
          <p:cNvSpPr>
            <a:spLocks noGrp="1"/>
          </p:cNvSpPr>
          <p:nvPr>
            <p:ph type="body" sz="quarter" idx="23" hasCustomPrompt="1"/>
          </p:nvPr>
        </p:nvSpPr>
        <p:spPr>
          <a:xfrm>
            <a:off x="564194" y="4224747"/>
            <a:ext cx="3331531" cy="479974"/>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15" name="Text Placeholder 18">
            <a:extLst>
              <a:ext uri="{FF2B5EF4-FFF2-40B4-BE49-F238E27FC236}">
                <a16:creationId xmlns:a16="http://schemas.microsoft.com/office/drawing/2014/main" id="{BB689830-FEA3-42F7-B199-A4D39A9E4BC2}"/>
              </a:ext>
            </a:extLst>
          </p:cNvPr>
          <p:cNvSpPr>
            <a:spLocks noGrp="1"/>
          </p:cNvSpPr>
          <p:nvPr>
            <p:ph type="body" sz="quarter" idx="24" hasCustomPrompt="1"/>
          </p:nvPr>
        </p:nvSpPr>
        <p:spPr>
          <a:xfrm>
            <a:off x="7965119" y="2312541"/>
            <a:ext cx="3331531" cy="330018"/>
          </a:xfrm>
        </p:spPr>
        <p:txBody>
          <a:bodyPr tIns="0" bIns="0">
            <a:normAutofit/>
          </a:bodyPr>
          <a:lstStyle>
            <a:lvl1pPr marL="0" indent="0" algn="l">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6" name="Text Placeholder 18">
            <a:extLst>
              <a:ext uri="{FF2B5EF4-FFF2-40B4-BE49-F238E27FC236}">
                <a16:creationId xmlns:a16="http://schemas.microsoft.com/office/drawing/2014/main" id="{64F93DC0-0433-4A28-AC8C-7C214081CCC8}"/>
              </a:ext>
            </a:extLst>
          </p:cNvPr>
          <p:cNvSpPr>
            <a:spLocks noGrp="1"/>
          </p:cNvSpPr>
          <p:nvPr>
            <p:ph type="body" sz="quarter" idx="25" hasCustomPrompt="1"/>
          </p:nvPr>
        </p:nvSpPr>
        <p:spPr>
          <a:xfrm>
            <a:off x="7965119" y="2646326"/>
            <a:ext cx="3331531" cy="479974"/>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17" name="Text Placeholder 18">
            <a:extLst>
              <a:ext uri="{FF2B5EF4-FFF2-40B4-BE49-F238E27FC236}">
                <a16:creationId xmlns:a16="http://schemas.microsoft.com/office/drawing/2014/main" id="{FBC9BDA1-3892-4C08-B2A9-DD69B22FA0AE}"/>
              </a:ext>
            </a:extLst>
          </p:cNvPr>
          <p:cNvSpPr>
            <a:spLocks noGrp="1"/>
          </p:cNvSpPr>
          <p:nvPr>
            <p:ph type="body" sz="quarter" idx="26" hasCustomPrompt="1"/>
          </p:nvPr>
        </p:nvSpPr>
        <p:spPr>
          <a:xfrm>
            <a:off x="7965119" y="3890962"/>
            <a:ext cx="3331531" cy="330018"/>
          </a:xfrm>
        </p:spPr>
        <p:txBody>
          <a:bodyPr tIns="0" bIns="0">
            <a:normAutofit/>
          </a:bodyPr>
          <a:lstStyle>
            <a:lvl1pPr marL="0" indent="0" algn="l">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8" name="Text Placeholder 18">
            <a:extLst>
              <a:ext uri="{FF2B5EF4-FFF2-40B4-BE49-F238E27FC236}">
                <a16:creationId xmlns:a16="http://schemas.microsoft.com/office/drawing/2014/main" id="{B3499186-0941-420A-9633-B717057E0829}"/>
              </a:ext>
            </a:extLst>
          </p:cNvPr>
          <p:cNvSpPr>
            <a:spLocks noGrp="1"/>
          </p:cNvSpPr>
          <p:nvPr>
            <p:ph type="body" sz="quarter" idx="27" hasCustomPrompt="1"/>
          </p:nvPr>
        </p:nvSpPr>
        <p:spPr>
          <a:xfrm>
            <a:off x="7965119" y="4224747"/>
            <a:ext cx="3331531" cy="479974"/>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19" name="Text Placeholder 18">
            <a:extLst>
              <a:ext uri="{FF2B5EF4-FFF2-40B4-BE49-F238E27FC236}">
                <a16:creationId xmlns:a16="http://schemas.microsoft.com/office/drawing/2014/main" id="{0B17707C-7785-48BF-93D6-BF3EB38E7D72}"/>
              </a:ext>
            </a:extLst>
          </p:cNvPr>
          <p:cNvSpPr>
            <a:spLocks noGrp="1"/>
          </p:cNvSpPr>
          <p:nvPr>
            <p:ph type="body" sz="quarter" idx="28" hasCustomPrompt="1"/>
          </p:nvPr>
        </p:nvSpPr>
        <p:spPr>
          <a:xfrm>
            <a:off x="5086350" y="2833409"/>
            <a:ext cx="1504950" cy="1500465"/>
          </a:xfrm>
        </p:spPr>
        <p:txBody>
          <a:bodyPr tIns="0" bIns="0" anchor="ctr">
            <a:normAutofit/>
          </a:bodyPr>
          <a:lstStyle>
            <a:lvl1pPr marL="0" indent="0" algn="ctr">
              <a:lnSpc>
                <a:spcPct val="50000"/>
              </a:lnSpc>
              <a:buNone/>
              <a:defRPr sz="2000" b="0">
                <a:solidFill>
                  <a:schemeClr val="bg1"/>
                </a:solidFill>
                <a:latin typeface="Segoe UI Semibold" panose="020B0702040204020203" pitchFamily="34" charset="0"/>
                <a:cs typeface="Segoe UI Semibold" panose="020B0702040204020203" pitchFamily="34" charset="0"/>
              </a:defRPr>
            </a:lvl1pPr>
          </a:lstStyle>
          <a:p>
            <a:pPr lvl="0"/>
            <a:r>
              <a:rPr lang="en-US" dirty="0"/>
              <a:t>Core</a:t>
            </a:r>
          </a:p>
          <a:p>
            <a:pPr lvl="0"/>
            <a:r>
              <a:rPr lang="en-US" dirty="0"/>
              <a:t>Content</a:t>
            </a:r>
          </a:p>
        </p:txBody>
      </p:sp>
    </p:spTree>
    <p:extLst>
      <p:ext uri="{BB962C8B-B14F-4D97-AF65-F5344CB8AC3E}">
        <p14:creationId xmlns:p14="http://schemas.microsoft.com/office/powerpoint/2010/main" val="787424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adrant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32FA-F2E5-430D-AD64-89028C5EC778}"/>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AFD9302-3E1B-44F3-9563-ED8813A56B48}"/>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77D827DD-5D2D-4177-B388-1A66BDC227B2}"/>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7" name="Text Placeholder 18">
            <a:extLst>
              <a:ext uri="{FF2B5EF4-FFF2-40B4-BE49-F238E27FC236}">
                <a16:creationId xmlns:a16="http://schemas.microsoft.com/office/drawing/2014/main" id="{E81776B1-6F54-47E6-B286-DE628F8DBF85}"/>
              </a:ext>
            </a:extLst>
          </p:cNvPr>
          <p:cNvSpPr>
            <a:spLocks noGrp="1"/>
          </p:cNvSpPr>
          <p:nvPr>
            <p:ph type="body" sz="quarter" idx="20" hasCustomPrompt="1"/>
          </p:nvPr>
        </p:nvSpPr>
        <p:spPr>
          <a:xfrm>
            <a:off x="643570" y="1870447"/>
            <a:ext cx="3331531" cy="330018"/>
          </a:xfrm>
        </p:spPr>
        <p:txBody>
          <a:bodyPr tIns="0" bIns="0">
            <a:normAutofit/>
          </a:bodyPr>
          <a:lstStyle>
            <a:lvl1pPr marL="0" indent="0" algn="r">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8" name="Text Placeholder 18">
            <a:extLst>
              <a:ext uri="{FF2B5EF4-FFF2-40B4-BE49-F238E27FC236}">
                <a16:creationId xmlns:a16="http://schemas.microsoft.com/office/drawing/2014/main" id="{287FC458-B9DA-4338-B9F8-36F413009869}"/>
              </a:ext>
            </a:extLst>
          </p:cNvPr>
          <p:cNvSpPr>
            <a:spLocks noGrp="1"/>
          </p:cNvSpPr>
          <p:nvPr>
            <p:ph type="body" sz="quarter" idx="21" hasCustomPrompt="1"/>
          </p:nvPr>
        </p:nvSpPr>
        <p:spPr>
          <a:xfrm>
            <a:off x="643570" y="2204232"/>
            <a:ext cx="3331531" cy="479974"/>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9" name="Text Placeholder 18">
            <a:extLst>
              <a:ext uri="{FF2B5EF4-FFF2-40B4-BE49-F238E27FC236}">
                <a16:creationId xmlns:a16="http://schemas.microsoft.com/office/drawing/2014/main" id="{A771337F-1F61-46F8-AD6E-077D516CA325}"/>
              </a:ext>
            </a:extLst>
          </p:cNvPr>
          <p:cNvSpPr>
            <a:spLocks noGrp="1"/>
          </p:cNvSpPr>
          <p:nvPr>
            <p:ph type="body" sz="quarter" idx="22" hasCustomPrompt="1"/>
          </p:nvPr>
        </p:nvSpPr>
        <p:spPr>
          <a:xfrm>
            <a:off x="633777" y="4579066"/>
            <a:ext cx="3331532" cy="330018"/>
          </a:xfrm>
        </p:spPr>
        <p:txBody>
          <a:bodyPr tIns="0" bIns="0">
            <a:normAutofit/>
          </a:bodyPr>
          <a:lstStyle>
            <a:lvl1pPr marL="0" indent="0" algn="r">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0" name="Text Placeholder 18">
            <a:extLst>
              <a:ext uri="{FF2B5EF4-FFF2-40B4-BE49-F238E27FC236}">
                <a16:creationId xmlns:a16="http://schemas.microsoft.com/office/drawing/2014/main" id="{B29E8AB8-3351-443D-A399-D0398EDB6D54}"/>
              </a:ext>
            </a:extLst>
          </p:cNvPr>
          <p:cNvSpPr>
            <a:spLocks noGrp="1"/>
          </p:cNvSpPr>
          <p:nvPr>
            <p:ph type="body" sz="quarter" idx="23" hasCustomPrompt="1"/>
          </p:nvPr>
        </p:nvSpPr>
        <p:spPr>
          <a:xfrm>
            <a:off x="633777" y="4912851"/>
            <a:ext cx="3331532" cy="479974"/>
          </a:xfrm>
        </p:spPr>
        <p:txBody>
          <a:bodyPr tIns="0">
            <a:normAutofit/>
          </a:bodyPr>
          <a:lstStyle>
            <a:lvl1pPr marL="0" indent="0" algn="r">
              <a:buNone/>
              <a:defRPr sz="1400">
                <a:solidFill>
                  <a:schemeClr val="tx1">
                    <a:lumMod val="50000"/>
                    <a:lumOff val="50000"/>
                  </a:schemeClr>
                </a:solidFill>
              </a:defRPr>
            </a:lvl1pPr>
          </a:lstStyle>
          <a:p>
            <a:pPr lvl="0"/>
            <a:r>
              <a:rPr lang="en-US" dirty="0"/>
              <a:t>Description</a:t>
            </a:r>
          </a:p>
        </p:txBody>
      </p:sp>
      <p:sp>
        <p:nvSpPr>
          <p:cNvPr id="15" name="Text Placeholder 18">
            <a:extLst>
              <a:ext uri="{FF2B5EF4-FFF2-40B4-BE49-F238E27FC236}">
                <a16:creationId xmlns:a16="http://schemas.microsoft.com/office/drawing/2014/main" id="{BB689830-FEA3-42F7-B199-A4D39A9E4BC2}"/>
              </a:ext>
            </a:extLst>
          </p:cNvPr>
          <p:cNvSpPr>
            <a:spLocks noGrp="1"/>
          </p:cNvSpPr>
          <p:nvPr>
            <p:ph type="body" sz="quarter" idx="24" hasCustomPrompt="1"/>
          </p:nvPr>
        </p:nvSpPr>
        <p:spPr>
          <a:xfrm>
            <a:off x="7926267" y="1870447"/>
            <a:ext cx="3331531" cy="330018"/>
          </a:xfrm>
        </p:spPr>
        <p:txBody>
          <a:bodyPr tIns="0" bIns="0">
            <a:normAutofit/>
          </a:bodyPr>
          <a:lstStyle>
            <a:lvl1pPr marL="0" indent="0" algn="l">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6" name="Text Placeholder 18">
            <a:extLst>
              <a:ext uri="{FF2B5EF4-FFF2-40B4-BE49-F238E27FC236}">
                <a16:creationId xmlns:a16="http://schemas.microsoft.com/office/drawing/2014/main" id="{64F93DC0-0433-4A28-AC8C-7C214081CCC8}"/>
              </a:ext>
            </a:extLst>
          </p:cNvPr>
          <p:cNvSpPr>
            <a:spLocks noGrp="1"/>
          </p:cNvSpPr>
          <p:nvPr>
            <p:ph type="body" sz="quarter" idx="25" hasCustomPrompt="1"/>
          </p:nvPr>
        </p:nvSpPr>
        <p:spPr>
          <a:xfrm>
            <a:off x="7926267" y="2204232"/>
            <a:ext cx="3331531" cy="479974"/>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17" name="Text Placeholder 18">
            <a:extLst>
              <a:ext uri="{FF2B5EF4-FFF2-40B4-BE49-F238E27FC236}">
                <a16:creationId xmlns:a16="http://schemas.microsoft.com/office/drawing/2014/main" id="{FBC9BDA1-3892-4C08-B2A9-DD69B22FA0AE}"/>
              </a:ext>
            </a:extLst>
          </p:cNvPr>
          <p:cNvSpPr>
            <a:spLocks noGrp="1"/>
          </p:cNvSpPr>
          <p:nvPr>
            <p:ph type="body" sz="quarter" idx="26" hasCustomPrompt="1"/>
          </p:nvPr>
        </p:nvSpPr>
        <p:spPr>
          <a:xfrm>
            <a:off x="7926267" y="4579066"/>
            <a:ext cx="3331531" cy="330018"/>
          </a:xfrm>
        </p:spPr>
        <p:txBody>
          <a:bodyPr tIns="0" bIns="0">
            <a:normAutofit/>
          </a:bodyPr>
          <a:lstStyle>
            <a:lvl1pPr marL="0" indent="0" algn="l">
              <a:buNone/>
              <a:defRPr sz="18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8" name="Text Placeholder 18">
            <a:extLst>
              <a:ext uri="{FF2B5EF4-FFF2-40B4-BE49-F238E27FC236}">
                <a16:creationId xmlns:a16="http://schemas.microsoft.com/office/drawing/2014/main" id="{B3499186-0941-420A-9633-B717057E0829}"/>
              </a:ext>
            </a:extLst>
          </p:cNvPr>
          <p:cNvSpPr>
            <a:spLocks noGrp="1"/>
          </p:cNvSpPr>
          <p:nvPr>
            <p:ph type="body" sz="quarter" idx="27" hasCustomPrompt="1"/>
          </p:nvPr>
        </p:nvSpPr>
        <p:spPr>
          <a:xfrm>
            <a:off x="7926267" y="4912851"/>
            <a:ext cx="3331531" cy="479974"/>
          </a:xfrm>
        </p:spPr>
        <p:txBody>
          <a:bodyPr tIns="0">
            <a:normAutofit/>
          </a:bodyPr>
          <a:lstStyle>
            <a:lvl1pPr marL="0" indent="0" algn="l">
              <a:buNone/>
              <a:defRPr sz="1400">
                <a:solidFill>
                  <a:schemeClr val="tx1">
                    <a:lumMod val="50000"/>
                    <a:lumOff val="50000"/>
                  </a:schemeClr>
                </a:solidFill>
              </a:defRPr>
            </a:lvl1pPr>
          </a:lstStyle>
          <a:p>
            <a:pPr lvl="0"/>
            <a:r>
              <a:rPr lang="en-US" dirty="0"/>
              <a:t>Description</a:t>
            </a:r>
          </a:p>
        </p:txBody>
      </p:sp>
      <p:sp>
        <p:nvSpPr>
          <p:cNvPr id="28" name="Text Placeholder 18">
            <a:extLst>
              <a:ext uri="{FF2B5EF4-FFF2-40B4-BE49-F238E27FC236}">
                <a16:creationId xmlns:a16="http://schemas.microsoft.com/office/drawing/2014/main" id="{BF339DEC-07B7-41E9-8781-33F8669212DD}"/>
              </a:ext>
            </a:extLst>
          </p:cNvPr>
          <p:cNvSpPr>
            <a:spLocks noGrp="1"/>
          </p:cNvSpPr>
          <p:nvPr>
            <p:ph type="body" sz="quarter" idx="29" hasCustomPrompt="1"/>
          </p:nvPr>
        </p:nvSpPr>
        <p:spPr>
          <a:xfrm>
            <a:off x="6203351" y="4004823"/>
            <a:ext cx="883249" cy="744925"/>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9" name="Text Placeholder 18">
            <a:extLst>
              <a:ext uri="{FF2B5EF4-FFF2-40B4-BE49-F238E27FC236}">
                <a16:creationId xmlns:a16="http://schemas.microsoft.com/office/drawing/2014/main" id="{B3D68A67-B06C-4538-BE70-D323AFBDF68A}"/>
              </a:ext>
            </a:extLst>
          </p:cNvPr>
          <p:cNvSpPr>
            <a:spLocks noGrp="1"/>
          </p:cNvSpPr>
          <p:nvPr>
            <p:ph type="body" sz="quarter" idx="30" hasCustomPrompt="1"/>
          </p:nvPr>
        </p:nvSpPr>
        <p:spPr>
          <a:xfrm>
            <a:off x="4686529" y="3999150"/>
            <a:ext cx="883249" cy="744925"/>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30" name="Text Placeholder 18">
            <a:extLst>
              <a:ext uri="{FF2B5EF4-FFF2-40B4-BE49-F238E27FC236}">
                <a16:creationId xmlns:a16="http://schemas.microsoft.com/office/drawing/2014/main" id="{60AB4E3A-EA73-4EF8-9DDD-63A035B2E07E}"/>
              </a:ext>
            </a:extLst>
          </p:cNvPr>
          <p:cNvSpPr>
            <a:spLocks noGrp="1"/>
          </p:cNvSpPr>
          <p:nvPr>
            <p:ph type="body" sz="quarter" idx="31" hasCustomPrompt="1"/>
          </p:nvPr>
        </p:nvSpPr>
        <p:spPr>
          <a:xfrm>
            <a:off x="4686529" y="2426899"/>
            <a:ext cx="883249" cy="744925"/>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1" name="Text Placeholder 18">
            <a:extLst>
              <a:ext uri="{FF2B5EF4-FFF2-40B4-BE49-F238E27FC236}">
                <a16:creationId xmlns:a16="http://schemas.microsoft.com/office/drawing/2014/main" id="{E50567EC-1C79-4254-A53F-A2677EC09489}"/>
              </a:ext>
            </a:extLst>
          </p:cNvPr>
          <p:cNvSpPr>
            <a:spLocks noGrp="1"/>
          </p:cNvSpPr>
          <p:nvPr>
            <p:ph type="body" sz="quarter" idx="32" hasCustomPrompt="1"/>
          </p:nvPr>
        </p:nvSpPr>
        <p:spPr>
          <a:xfrm>
            <a:off x="6203351" y="2426898"/>
            <a:ext cx="883249" cy="744925"/>
          </a:xfrm>
        </p:spPr>
        <p:txBody>
          <a:bodyPr tIns="0" bIns="0" anchor="ctr">
            <a:normAutofit/>
          </a:bodyPr>
          <a:lstStyle>
            <a:lvl1pPr marL="0" indent="0" algn="ctr">
              <a:buNone/>
              <a:defRPr sz="1800" b="0">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pPr lvl="0"/>
            <a:r>
              <a:rPr lang="en-US" dirty="0"/>
              <a:t>Title</a:t>
            </a:r>
          </a:p>
        </p:txBody>
      </p:sp>
    </p:spTree>
    <p:extLst>
      <p:ext uri="{BB962C8B-B14F-4D97-AF65-F5344CB8AC3E}">
        <p14:creationId xmlns:p14="http://schemas.microsoft.com/office/powerpoint/2010/main" val="432458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986A7F-E87C-4D24-8B2C-8FC64A01AC17}"/>
              </a:ext>
            </a:extLst>
          </p:cNvPr>
          <p:cNvSpPr>
            <a:spLocks noGrp="1"/>
          </p:cNvSpPr>
          <p:nvPr>
            <p:ph type="pic" sz="quarter" idx="12"/>
          </p:nvPr>
        </p:nvSpPr>
        <p:spPr>
          <a:xfrm>
            <a:off x="0" y="775630"/>
            <a:ext cx="5724525" cy="5644219"/>
          </a:xfrm>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32580CED-1317-42CF-9300-06DA12E04FAD}"/>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5D5962EA-D800-44FC-A57F-E18566295DC3}"/>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10" name="Title 1">
            <a:extLst>
              <a:ext uri="{FF2B5EF4-FFF2-40B4-BE49-F238E27FC236}">
                <a16:creationId xmlns:a16="http://schemas.microsoft.com/office/drawing/2014/main" id="{7AF8D6B5-20B5-46A0-AD4E-5ED4A1209B8D}"/>
              </a:ext>
            </a:extLst>
          </p:cNvPr>
          <p:cNvSpPr>
            <a:spLocks noGrp="1"/>
          </p:cNvSpPr>
          <p:nvPr>
            <p:ph type="title"/>
          </p:nvPr>
        </p:nvSpPr>
        <p:spPr>
          <a:xfrm>
            <a:off x="114621" y="64432"/>
            <a:ext cx="11791409" cy="663574"/>
          </a:xfrm>
        </p:spPr>
        <p:txBody>
          <a:bodyPr/>
          <a:lstStyle/>
          <a:p>
            <a:r>
              <a:rPr lang="en-US"/>
              <a:t>Click to edit Master title style</a:t>
            </a:r>
          </a:p>
        </p:txBody>
      </p:sp>
      <p:sp>
        <p:nvSpPr>
          <p:cNvPr id="12" name="Rectangle 11">
            <a:extLst>
              <a:ext uri="{FF2B5EF4-FFF2-40B4-BE49-F238E27FC236}">
                <a16:creationId xmlns:a16="http://schemas.microsoft.com/office/drawing/2014/main" id="{370FF9D2-E352-4A25-9933-7470E0A99020}"/>
              </a:ext>
            </a:extLst>
          </p:cNvPr>
          <p:cNvSpPr/>
          <p:nvPr/>
        </p:nvSpPr>
        <p:spPr>
          <a:xfrm>
            <a:off x="5724525" y="775630"/>
            <a:ext cx="6467475" cy="56442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 Placeholder 18">
            <a:extLst>
              <a:ext uri="{FF2B5EF4-FFF2-40B4-BE49-F238E27FC236}">
                <a16:creationId xmlns:a16="http://schemas.microsoft.com/office/drawing/2014/main" id="{D1F308FD-F20B-4F96-98F8-A392339EA022}"/>
              </a:ext>
            </a:extLst>
          </p:cNvPr>
          <p:cNvSpPr>
            <a:spLocks noGrp="1"/>
          </p:cNvSpPr>
          <p:nvPr>
            <p:ph type="body" sz="quarter" idx="21" hasCustomPrompt="1"/>
          </p:nvPr>
        </p:nvSpPr>
        <p:spPr>
          <a:xfrm>
            <a:off x="6010325" y="2257424"/>
            <a:ext cx="5495703" cy="3824946"/>
          </a:xfrm>
        </p:spPr>
        <p:txBody>
          <a:bodyPr tIns="0">
            <a:normAutofit/>
          </a:bodyPr>
          <a:lstStyle>
            <a:lvl1pPr marL="0" indent="0">
              <a:buNone/>
              <a:defRPr sz="1400">
                <a:solidFill>
                  <a:schemeClr val="bg1"/>
                </a:solidFill>
              </a:defRPr>
            </a:lvl1pPr>
          </a:lstStyle>
          <a:p>
            <a:pPr lvl="0"/>
            <a:r>
              <a:rPr lang="en-US" dirty="0"/>
              <a:t>Description</a:t>
            </a:r>
          </a:p>
        </p:txBody>
      </p:sp>
      <p:sp>
        <p:nvSpPr>
          <p:cNvPr id="14" name="Text Placeholder 18">
            <a:extLst>
              <a:ext uri="{FF2B5EF4-FFF2-40B4-BE49-F238E27FC236}">
                <a16:creationId xmlns:a16="http://schemas.microsoft.com/office/drawing/2014/main" id="{44B50031-2559-4EE7-83B0-AC25094FFE4F}"/>
              </a:ext>
            </a:extLst>
          </p:cNvPr>
          <p:cNvSpPr>
            <a:spLocks noGrp="1"/>
          </p:cNvSpPr>
          <p:nvPr>
            <p:ph type="body" sz="quarter" idx="22" hasCustomPrompt="1"/>
          </p:nvPr>
        </p:nvSpPr>
        <p:spPr>
          <a:xfrm>
            <a:off x="6010325" y="1820331"/>
            <a:ext cx="5495703" cy="398994"/>
          </a:xfrm>
        </p:spPr>
        <p:txBody>
          <a:bodyPr tIns="0">
            <a:normAutofit/>
          </a:bodyPr>
          <a:lstStyle>
            <a:lvl1pPr marL="0" indent="0">
              <a:buNone/>
              <a:defRPr sz="2200">
                <a:solidFill>
                  <a:schemeClr val="bg1"/>
                </a:solidFill>
                <a:latin typeface="Segoe UI Semibold" panose="020B0702040204020203" pitchFamily="34" charset="0"/>
                <a:cs typeface="Segoe UI Semibold" panose="020B0702040204020203" pitchFamily="34" charset="0"/>
              </a:defRPr>
            </a:lvl1pPr>
          </a:lstStyle>
          <a:p>
            <a:pPr lvl="0"/>
            <a:r>
              <a:rPr lang="en-US" dirty="0"/>
              <a:t>Title</a:t>
            </a:r>
          </a:p>
        </p:txBody>
      </p:sp>
    </p:spTree>
    <p:extLst>
      <p:ext uri="{BB962C8B-B14F-4D97-AF65-F5344CB8AC3E}">
        <p14:creationId xmlns:p14="http://schemas.microsoft.com/office/powerpoint/2010/main" val="2893514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ouble Image Design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580CED-1317-42CF-9300-06DA12E04FAD}"/>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5D5962EA-D800-44FC-A57F-E18566295DC3}"/>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6" name="Picture Placeholder 5">
            <a:extLst>
              <a:ext uri="{FF2B5EF4-FFF2-40B4-BE49-F238E27FC236}">
                <a16:creationId xmlns:a16="http://schemas.microsoft.com/office/drawing/2014/main" id="{81986A7F-E87C-4D24-8B2C-8FC64A01AC17}"/>
              </a:ext>
            </a:extLst>
          </p:cNvPr>
          <p:cNvSpPr>
            <a:spLocks noGrp="1"/>
          </p:cNvSpPr>
          <p:nvPr>
            <p:ph type="pic" sz="quarter" idx="12"/>
          </p:nvPr>
        </p:nvSpPr>
        <p:spPr>
          <a:xfrm>
            <a:off x="1123950" y="1242981"/>
            <a:ext cx="4705347" cy="2325397"/>
          </a:xfrm>
        </p:spPr>
        <p:txBody>
          <a:bodyPr/>
          <a:lstStyle/>
          <a:p>
            <a:r>
              <a:rPr lang="en-US"/>
              <a:t>Click icon to add picture</a:t>
            </a:r>
            <a:endParaRPr lang="en-US" dirty="0"/>
          </a:p>
        </p:txBody>
      </p:sp>
      <p:sp>
        <p:nvSpPr>
          <p:cNvPr id="10" name="Title 1">
            <a:extLst>
              <a:ext uri="{FF2B5EF4-FFF2-40B4-BE49-F238E27FC236}">
                <a16:creationId xmlns:a16="http://schemas.microsoft.com/office/drawing/2014/main" id="{7AF8D6B5-20B5-46A0-AD4E-5ED4A1209B8D}"/>
              </a:ext>
            </a:extLst>
          </p:cNvPr>
          <p:cNvSpPr>
            <a:spLocks noGrp="1"/>
          </p:cNvSpPr>
          <p:nvPr>
            <p:ph type="title"/>
          </p:nvPr>
        </p:nvSpPr>
        <p:spPr>
          <a:xfrm>
            <a:off x="114621" y="64432"/>
            <a:ext cx="11791409" cy="663574"/>
          </a:xfrm>
        </p:spPr>
        <p:txBody>
          <a:bodyPr/>
          <a:lstStyle/>
          <a:p>
            <a:r>
              <a:rPr lang="en-US"/>
              <a:t>Click to edit Master title style</a:t>
            </a:r>
          </a:p>
        </p:txBody>
      </p:sp>
      <p:sp>
        <p:nvSpPr>
          <p:cNvPr id="11" name="Picture Placeholder 5">
            <a:extLst>
              <a:ext uri="{FF2B5EF4-FFF2-40B4-BE49-F238E27FC236}">
                <a16:creationId xmlns:a16="http://schemas.microsoft.com/office/drawing/2014/main" id="{94FACD03-51C4-46E2-9B43-1D75861BC624}"/>
              </a:ext>
            </a:extLst>
          </p:cNvPr>
          <p:cNvSpPr>
            <a:spLocks noGrp="1"/>
          </p:cNvSpPr>
          <p:nvPr>
            <p:ph type="pic" sz="quarter" idx="13"/>
          </p:nvPr>
        </p:nvSpPr>
        <p:spPr>
          <a:xfrm>
            <a:off x="5829297" y="3577903"/>
            <a:ext cx="4704996" cy="2325397"/>
          </a:xfrm>
        </p:spPr>
        <p:txBody>
          <a:bodyPr/>
          <a:lstStyle/>
          <a:p>
            <a:r>
              <a:rPr lang="en-US"/>
              <a:t>Click icon to add picture</a:t>
            </a:r>
            <a:endParaRPr lang="en-US" dirty="0"/>
          </a:p>
        </p:txBody>
      </p:sp>
      <p:sp>
        <p:nvSpPr>
          <p:cNvPr id="12" name="Text Placeholder 18">
            <a:extLst>
              <a:ext uri="{FF2B5EF4-FFF2-40B4-BE49-F238E27FC236}">
                <a16:creationId xmlns:a16="http://schemas.microsoft.com/office/drawing/2014/main" id="{66494327-5E93-435B-8764-D0F6127CC8C8}"/>
              </a:ext>
            </a:extLst>
          </p:cNvPr>
          <p:cNvSpPr>
            <a:spLocks noGrp="1"/>
          </p:cNvSpPr>
          <p:nvPr>
            <p:ph type="body" sz="quarter" idx="20" hasCustomPrompt="1"/>
          </p:nvPr>
        </p:nvSpPr>
        <p:spPr>
          <a:xfrm>
            <a:off x="6096000" y="1395382"/>
            <a:ext cx="4438294" cy="500094"/>
          </a:xfrm>
        </p:spPr>
        <p:txBody>
          <a:bodyPr tIns="0" bIns="0" anchor="ctr">
            <a:normAutofit/>
          </a:bodyPr>
          <a:lstStyle>
            <a:lvl1pPr marL="0" indent="0">
              <a:lnSpc>
                <a:spcPct val="100000"/>
              </a:lnSpc>
              <a:buNone/>
              <a:defRPr sz="22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3" name="Text Placeholder 18">
            <a:extLst>
              <a:ext uri="{FF2B5EF4-FFF2-40B4-BE49-F238E27FC236}">
                <a16:creationId xmlns:a16="http://schemas.microsoft.com/office/drawing/2014/main" id="{A84054B4-A8D6-42CD-B013-4A04A6BF036E}"/>
              </a:ext>
            </a:extLst>
          </p:cNvPr>
          <p:cNvSpPr>
            <a:spLocks noGrp="1"/>
          </p:cNvSpPr>
          <p:nvPr>
            <p:ph type="body" sz="quarter" idx="21" hasCustomPrompt="1"/>
          </p:nvPr>
        </p:nvSpPr>
        <p:spPr>
          <a:xfrm>
            <a:off x="6096000" y="1929228"/>
            <a:ext cx="4438294" cy="1350869"/>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14" name="Text Placeholder 18">
            <a:extLst>
              <a:ext uri="{FF2B5EF4-FFF2-40B4-BE49-F238E27FC236}">
                <a16:creationId xmlns:a16="http://schemas.microsoft.com/office/drawing/2014/main" id="{D25D27FD-6538-4E76-AB41-C3840532ADAF}"/>
              </a:ext>
            </a:extLst>
          </p:cNvPr>
          <p:cNvSpPr>
            <a:spLocks noGrp="1"/>
          </p:cNvSpPr>
          <p:nvPr>
            <p:ph type="body" sz="quarter" idx="22" hasCustomPrompt="1"/>
          </p:nvPr>
        </p:nvSpPr>
        <p:spPr>
          <a:xfrm>
            <a:off x="1123950" y="3929766"/>
            <a:ext cx="4438294" cy="500094"/>
          </a:xfrm>
        </p:spPr>
        <p:txBody>
          <a:bodyPr tIns="0" bIns="0" anchor="ctr">
            <a:normAutofit/>
          </a:bodyPr>
          <a:lstStyle>
            <a:lvl1pPr marL="0" indent="0">
              <a:lnSpc>
                <a:spcPct val="100000"/>
              </a:lnSpc>
              <a:buNone/>
              <a:defRPr sz="22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5" name="Text Placeholder 18">
            <a:extLst>
              <a:ext uri="{FF2B5EF4-FFF2-40B4-BE49-F238E27FC236}">
                <a16:creationId xmlns:a16="http://schemas.microsoft.com/office/drawing/2014/main" id="{F028345A-8ECD-4BBD-B5A9-6284CAC09B0F}"/>
              </a:ext>
            </a:extLst>
          </p:cNvPr>
          <p:cNvSpPr>
            <a:spLocks noGrp="1"/>
          </p:cNvSpPr>
          <p:nvPr>
            <p:ph type="body" sz="quarter" idx="23" hasCustomPrompt="1"/>
          </p:nvPr>
        </p:nvSpPr>
        <p:spPr>
          <a:xfrm>
            <a:off x="1123950" y="4477101"/>
            <a:ext cx="4438294" cy="1350869"/>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27349894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iple imag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580CED-1317-42CF-9300-06DA12E04FAD}"/>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5D5962EA-D800-44FC-A57F-E18566295DC3}"/>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6" name="Picture Placeholder 5">
            <a:extLst>
              <a:ext uri="{FF2B5EF4-FFF2-40B4-BE49-F238E27FC236}">
                <a16:creationId xmlns:a16="http://schemas.microsoft.com/office/drawing/2014/main" id="{81986A7F-E87C-4D24-8B2C-8FC64A01AC17}"/>
              </a:ext>
            </a:extLst>
          </p:cNvPr>
          <p:cNvSpPr>
            <a:spLocks noGrp="1"/>
          </p:cNvSpPr>
          <p:nvPr>
            <p:ph type="pic" sz="quarter" idx="12"/>
          </p:nvPr>
        </p:nvSpPr>
        <p:spPr>
          <a:xfrm>
            <a:off x="781050" y="1242981"/>
            <a:ext cx="3476625" cy="2325397"/>
          </a:xfrm>
        </p:spPr>
        <p:txBody>
          <a:bodyPr/>
          <a:lstStyle/>
          <a:p>
            <a:r>
              <a:rPr lang="en-US"/>
              <a:t>Click icon to add picture</a:t>
            </a:r>
            <a:endParaRPr lang="en-US" dirty="0"/>
          </a:p>
        </p:txBody>
      </p:sp>
      <p:sp>
        <p:nvSpPr>
          <p:cNvPr id="10" name="Title 1">
            <a:extLst>
              <a:ext uri="{FF2B5EF4-FFF2-40B4-BE49-F238E27FC236}">
                <a16:creationId xmlns:a16="http://schemas.microsoft.com/office/drawing/2014/main" id="{7AF8D6B5-20B5-46A0-AD4E-5ED4A1209B8D}"/>
              </a:ext>
            </a:extLst>
          </p:cNvPr>
          <p:cNvSpPr>
            <a:spLocks noGrp="1"/>
          </p:cNvSpPr>
          <p:nvPr>
            <p:ph type="title"/>
          </p:nvPr>
        </p:nvSpPr>
        <p:spPr>
          <a:xfrm>
            <a:off x="114621" y="64432"/>
            <a:ext cx="11791409" cy="663574"/>
          </a:xfrm>
        </p:spPr>
        <p:txBody>
          <a:bodyPr/>
          <a:lstStyle/>
          <a:p>
            <a:r>
              <a:rPr lang="en-US"/>
              <a:t>Click to edit Master title style</a:t>
            </a:r>
          </a:p>
        </p:txBody>
      </p:sp>
      <p:sp>
        <p:nvSpPr>
          <p:cNvPr id="14" name="Text Placeholder 18">
            <a:extLst>
              <a:ext uri="{FF2B5EF4-FFF2-40B4-BE49-F238E27FC236}">
                <a16:creationId xmlns:a16="http://schemas.microsoft.com/office/drawing/2014/main" id="{D25D27FD-6538-4E76-AB41-C3840532ADAF}"/>
              </a:ext>
            </a:extLst>
          </p:cNvPr>
          <p:cNvSpPr>
            <a:spLocks noGrp="1"/>
          </p:cNvSpPr>
          <p:nvPr>
            <p:ph type="body" sz="quarter" idx="22" hasCustomPrompt="1"/>
          </p:nvPr>
        </p:nvSpPr>
        <p:spPr>
          <a:xfrm>
            <a:off x="1085851" y="3833306"/>
            <a:ext cx="2590799" cy="500094"/>
          </a:xfrm>
        </p:spPr>
        <p:txBody>
          <a:bodyPr tIns="0" bIns="0" anchor="ctr">
            <a:normAutofit/>
          </a:bodyPr>
          <a:lstStyle>
            <a:lvl1pPr marL="0" indent="0">
              <a:lnSpc>
                <a:spcPct val="100000"/>
              </a:lnSpc>
              <a:buNone/>
              <a:defRPr sz="22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15" name="Text Placeholder 18">
            <a:extLst>
              <a:ext uri="{FF2B5EF4-FFF2-40B4-BE49-F238E27FC236}">
                <a16:creationId xmlns:a16="http://schemas.microsoft.com/office/drawing/2014/main" id="{F028345A-8ECD-4BBD-B5A9-6284CAC09B0F}"/>
              </a:ext>
            </a:extLst>
          </p:cNvPr>
          <p:cNvSpPr>
            <a:spLocks noGrp="1"/>
          </p:cNvSpPr>
          <p:nvPr>
            <p:ph type="body" sz="quarter" idx="23" hasCustomPrompt="1"/>
          </p:nvPr>
        </p:nvSpPr>
        <p:spPr>
          <a:xfrm>
            <a:off x="1085851" y="4376677"/>
            <a:ext cx="2590799" cy="1350869"/>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16" name="Picture Placeholder 5">
            <a:extLst>
              <a:ext uri="{FF2B5EF4-FFF2-40B4-BE49-F238E27FC236}">
                <a16:creationId xmlns:a16="http://schemas.microsoft.com/office/drawing/2014/main" id="{43446C65-5416-49AE-830C-D5F6D9239C03}"/>
              </a:ext>
            </a:extLst>
          </p:cNvPr>
          <p:cNvSpPr>
            <a:spLocks noGrp="1"/>
          </p:cNvSpPr>
          <p:nvPr>
            <p:ph type="pic" sz="quarter" idx="24"/>
          </p:nvPr>
        </p:nvSpPr>
        <p:spPr>
          <a:xfrm>
            <a:off x="4257675" y="3573109"/>
            <a:ext cx="3476625" cy="2325397"/>
          </a:xfrm>
        </p:spPr>
        <p:txBody>
          <a:bodyPr/>
          <a:lstStyle/>
          <a:p>
            <a:r>
              <a:rPr lang="en-US"/>
              <a:t>Click icon to add picture</a:t>
            </a:r>
            <a:endParaRPr lang="en-US" dirty="0"/>
          </a:p>
        </p:txBody>
      </p:sp>
      <p:sp>
        <p:nvSpPr>
          <p:cNvPr id="17" name="Picture Placeholder 5">
            <a:extLst>
              <a:ext uri="{FF2B5EF4-FFF2-40B4-BE49-F238E27FC236}">
                <a16:creationId xmlns:a16="http://schemas.microsoft.com/office/drawing/2014/main" id="{E8F0A063-55F8-4B51-A205-8AA8BE567993}"/>
              </a:ext>
            </a:extLst>
          </p:cNvPr>
          <p:cNvSpPr>
            <a:spLocks noGrp="1"/>
          </p:cNvSpPr>
          <p:nvPr>
            <p:ph type="pic" sz="quarter" idx="25"/>
          </p:nvPr>
        </p:nvSpPr>
        <p:spPr>
          <a:xfrm>
            <a:off x="7734300" y="1242980"/>
            <a:ext cx="3476625" cy="2325397"/>
          </a:xfrm>
        </p:spPr>
        <p:txBody>
          <a:bodyPr/>
          <a:lstStyle/>
          <a:p>
            <a:r>
              <a:rPr lang="en-US"/>
              <a:t>Click icon to add picture</a:t>
            </a:r>
            <a:endParaRPr lang="en-US" dirty="0"/>
          </a:p>
        </p:txBody>
      </p:sp>
      <p:sp>
        <p:nvSpPr>
          <p:cNvPr id="20" name="Text Placeholder 18">
            <a:extLst>
              <a:ext uri="{FF2B5EF4-FFF2-40B4-BE49-F238E27FC236}">
                <a16:creationId xmlns:a16="http://schemas.microsoft.com/office/drawing/2014/main" id="{B775D737-6D72-4B91-9ABA-425AC567A8F3}"/>
              </a:ext>
            </a:extLst>
          </p:cNvPr>
          <p:cNvSpPr>
            <a:spLocks noGrp="1"/>
          </p:cNvSpPr>
          <p:nvPr>
            <p:ph type="body" sz="quarter" idx="26" hasCustomPrompt="1"/>
          </p:nvPr>
        </p:nvSpPr>
        <p:spPr>
          <a:xfrm>
            <a:off x="4700588" y="1447801"/>
            <a:ext cx="2590799" cy="500094"/>
          </a:xfrm>
        </p:spPr>
        <p:txBody>
          <a:bodyPr tIns="0" bIns="0" anchor="ctr">
            <a:normAutofit/>
          </a:bodyPr>
          <a:lstStyle>
            <a:lvl1pPr marL="0" indent="0">
              <a:lnSpc>
                <a:spcPct val="100000"/>
              </a:lnSpc>
              <a:buNone/>
              <a:defRPr sz="22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1" name="Text Placeholder 18">
            <a:extLst>
              <a:ext uri="{FF2B5EF4-FFF2-40B4-BE49-F238E27FC236}">
                <a16:creationId xmlns:a16="http://schemas.microsoft.com/office/drawing/2014/main" id="{B12057C6-750E-45E7-B219-CD716559217F}"/>
              </a:ext>
            </a:extLst>
          </p:cNvPr>
          <p:cNvSpPr>
            <a:spLocks noGrp="1"/>
          </p:cNvSpPr>
          <p:nvPr>
            <p:ph type="body" sz="quarter" idx="27" hasCustomPrompt="1"/>
          </p:nvPr>
        </p:nvSpPr>
        <p:spPr>
          <a:xfrm>
            <a:off x="4700588" y="1991172"/>
            <a:ext cx="2590799" cy="1350869"/>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
        <p:nvSpPr>
          <p:cNvPr id="22" name="Text Placeholder 18">
            <a:extLst>
              <a:ext uri="{FF2B5EF4-FFF2-40B4-BE49-F238E27FC236}">
                <a16:creationId xmlns:a16="http://schemas.microsoft.com/office/drawing/2014/main" id="{484805BF-E295-408B-82C8-07D7C851428A}"/>
              </a:ext>
            </a:extLst>
          </p:cNvPr>
          <p:cNvSpPr>
            <a:spLocks noGrp="1"/>
          </p:cNvSpPr>
          <p:nvPr>
            <p:ph type="body" sz="quarter" idx="28" hasCustomPrompt="1"/>
          </p:nvPr>
        </p:nvSpPr>
        <p:spPr>
          <a:xfrm>
            <a:off x="8205788" y="3833304"/>
            <a:ext cx="2590799" cy="500094"/>
          </a:xfrm>
        </p:spPr>
        <p:txBody>
          <a:bodyPr tIns="0" bIns="0" anchor="ctr">
            <a:normAutofit/>
          </a:bodyPr>
          <a:lstStyle>
            <a:lvl1pPr marL="0" indent="0">
              <a:lnSpc>
                <a:spcPct val="100000"/>
              </a:lnSpc>
              <a:buNone/>
              <a:defRPr sz="2200" b="0">
                <a:solidFill>
                  <a:schemeClr val="accent2"/>
                </a:solidFill>
                <a:latin typeface="Segoe UI Semibold" panose="020B0702040204020203" pitchFamily="34" charset="0"/>
                <a:cs typeface="Segoe UI Semibold" panose="020B0702040204020203" pitchFamily="34" charset="0"/>
              </a:defRPr>
            </a:lvl1pPr>
          </a:lstStyle>
          <a:p>
            <a:pPr lvl="0"/>
            <a:r>
              <a:rPr lang="en-US" dirty="0"/>
              <a:t>Title</a:t>
            </a:r>
          </a:p>
        </p:txBody>
      </p:sp>
      <p:sp>
        <p:nvSpPr>
          <p:cNvPr id="23" name="Text Placeholder 18">
            <a:extLst>
              <a:ext uri="{FF2B5EF4-FFF2-40B4-BE49-F238E27FC236}">
                <a16:creationId xmlns:a16="http://schemas.microsoft.com/office/drawing/2014/main" id="{B0968CB0-4AAE-4035-963E-D87877AAEC4F}"/>
              </a:ext>
            </a:extLst>
          </p:cNvPr>
          <p:cNvSpPr>
            <a:spLocks noGrp="1"/>
          </p:cNvSpPr>
          <p:nvPr>
            <p:ph type="body" sz="quarter" idx="29" hasCustomPrompt="1"/>
          </p:nvPr>
        </p:nvSpPr>
        <p:spPr>
          <a:xfrm>
            <a:off x="8205788" y="4376675"/>
            <a:ext cx="2590799" cy="1350869"/>
          </a:xfrm>
        </p:spPr>
        <p:txBody>
          <a:bodyPr tIns="0">
            <a:normAutofit/>
          </a:bodyPr>
          <a:lstStyle>
            <a:lvl1pPr marL="0" indent="0">
              <a:buNone/>
              <a:defRPr sz="1400">
                <a:solidFill>
                  <a:schemeClr val="tx1">
                    <a:lumMod val="50000"/>
                    <a:lumOff val="50000"/>
                  </a:schemeClr>
                </a:solidFill>
              </a:defRPr>
            </a:lvl1pPr>
          </a:lstStyle>
          <a:p>
            <a:pPr lvl="0"/>
            <a:r>
              <a:rPr lang="en-US" dirty="0"/>
              <a:t>Description</a:t>
            </a:r>
          </a:p>
        </p:txBody>
      </p:sp>
    </p:spTree>
    <p:extLst>
      <p:ext uri="{BB962C8B-B14F-4D97-AF65-F5344CB8AC3E}">
        <p14:creationId xmlns:p14="http://schemas.microsoft.com/office/powerpoint/2010/main" val="124382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0D9F0A-F906-4495-8B6D-08DF1E314BC5}"/>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84EBD99E-3A13-4730-B9DA-33CA5EA5FB0E}"/>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8" name="Text Placeholder 7">
            <a:extLst>
              <a:ext uri="{FF2B5EF4-FFF2-40B4-BE49-F238E27FC236}">
                <a16:creationId xmlns:a16="http://schemas.microsoft.com/office/drawing/2014/main" id="{15DED0BB-B2AE-4F1C-B0B2-F5A7102CA2BC}"/>
              </a:ext>
            </a:extLst>
          </p:cNvPr>
          <p:cNvSpPr>
            <a:spLocks noGrp="1"/>
          </p:cNvSpPr>
          <p:nvPr>
            <p:ph type="body" sz="quarter" idx="12"/>
          </p:nvPr>
        </p:nvSpPr>
        <p:spPr>
          <a:xfrm>
            <a:off x="138654" y="865188"/>
            <a:ext cx="11791409" cy="56467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A2D2D650-4817-4EE5-831A-7EEDB71BB51E}"/>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35849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 Slide - Do Not Us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70CFA2-47D1-4C6D-A7EC-F9D4C1AAB416}"/>
              </a:ext>
            </a:extLst>
          </p:cNvPr>
          <p:cNvSpPr/>
          <p:nvPr/>
        </p:nvSpPr>
        <p:spPr>
          <a:xfrm>
            <a:off x="0" y="3140766"/>
            <a:ext cx="12192000" cy="3717234"/>
          </a:xfrm>
          <a:prstGeom prst="rect">
            <a:avLst/>
          </a:prstGeom>
          <a:solidFill>
            <a:srgbClr val="E9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3895" y="3772262"/>
            <a:ext cx="10515600" cy="580267"/>
          </a:xfrm>
          <a:prstGeom prst="rect">
            <a:avLst/>
          </a:prstGeom>
        </p:spPr>
        <p:txBody>
          <a:bodyPr anchor="b">
            <a:normAutofit/>
          </a:bodyPr>
          <a:lstStyle>
            <a:lvl1pPr>
              <a:defRPr sz="3600">
                <a:latin typeface="Segoe UI" panose="020B0502040204020203" pitchFamily="34" charset="0"/>
                <a:cs typeface="Segoe UI" panose="020B0502040204020203" pitchFamily="34" charset="0"/>
              </a:defRPr>
            </a:lvl1pPr>
          </a:lstStyle>
          <a:p>
            <a:r>
              <a:rPr lang="en-US" dirty="0"/>
              <a:t>Type title of the presentation </a:t>
            </a:r>
          </a:p>
        </p:txBody>
      </p:sp>
      <p:sp>
        <p:nvSpPr>
          <p:cNvPr id="3" name="Text Placeholder 2"/>
          <p:cNvSpPr>
            <a:spLocks noGrp="1"/>
          </p:cNvSpPr>
          <p:nvPr>
            <p:ph type="body" idx="1" hasCustomPrompt="1"/>
          </p:nvPr>
        </p:nvSpPr>
        <p:spPr>
          <a:xfrm>
            <a:off x="763895" y="4405398"/>
            <a:ext cx="10515600" cy="391884"/>
          </a:xfrm>
          <a:prstGeom prst="rect">
            <a:avLst/>
          </a:prstGeom>
        </p:spPr>
        <p:txBody>
          <a:bodyPr/>
          <a:lstStyle>
            <a:lvl1pPr marL="0" indent="0">
              <a:buNone/>
              <a:defRPr sz="2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Is this introduction, presentation, discussion document?</a:t>
            </a:r>
          </a:p>
        </p:txBody>
      </p:sp>
      <p:sp>
        <p:nvSpPr>
          <p:cNvPr id="5" name="Footer Placeholder 4">
            <a:extLst>
              <a:ext uri="{FF2B5EF4-FFF2-40B4-BE49-F238E27FC236}">
                <a16:creationId xmlns:a16="http://schemas.microsoft.com/office/drawing/2014/main" id="{CD72CB34-0E93-458E-A8CC-C9F4338B968D}"/>
              </a:ext>
            </a:extLst>
          </p:cNvPr>
          <p:cNvSpPr>
            <a:spLocks noGrp="1"/>
          </p:cNvSpPr>
          <p:nvPr>
            <p:ph type="ftr" sz="quarter" idx="11"/>
          </p:nvPr>
        </p:nvSpPr>
        <p:spPr/>
        <p:txBody>
          <a:bodyPr/>
          <a:lstStyle/>
          <a:p>
            <a:r>
              <a:rPr lang="en-US"/>
              <a:t>Ganit Confidential</a:t>
            </a:r>
          </a:p>
        </p:txBody>
      </p:sp>
      <p:sp>
        <p:nvSpPr>
          <p:cNvPr id="6" name="Slide Number Placeholder 5">
            <a:extLst>
              <a:ext uri="{FF2B5EF4-FFF2-40B4-BE49-F238E27FC236}">
                <a16:creationId xmlns:a16="http://schemas.microsoft.com/office/drawing/2014/main" id="{A4E95595-3DC9-4493-B9E3-824995FBACCE}"/>
              </a:ext>
            </a:extLst>
          </p:cNvPr>
          <p:cNvSpPr>
            <a:spLocks noGrp="1"/>
          </p:cNvSpPr>
          <p:nvPr>
            <p:ph type="sldNum" sz="quarter" idx="12"/>
          </p:nvPr>
        </p:nvSpPr>
        <p:spPr/>
        <p:txBody>
          <a:bodyPr/>
          <a:lstStyle/>
          <a:p>
            <a:fld id="{ACFEA301-D87F-42B2-926F-3B0DBE2FFC80}" type="slidenum">
              <a:rPr lang="en-US" smtClean="0"/>
              <a:t>‹#›</a:t>
            </a:fld>
            <a:endParaRPr lang="en-US"/>
          </a:p>
        </p:txBody>
      </p:sp>
      <p:sp>
        <p:nvSpPr>
          <p:cNvPr id="15" name="Rectangle 14">
            <a:extLst>
              <a:ext uri="{FF2B5EF4-FFF2-40B4-BE49-F238E27FC236}">
                <a16:creationId xmlns:a16="http://schemas.microsoft.com/office/drawing/2014/main" id="{35154616-7FA8-40A5-83EC-70A7997AA30D}"/>
              </a:ext>
            </a:extLst>
          </p:cNvPr>
          <p:cNvSpPr/>
          <p:nvPr/>
        </p:nvSpPr>
        <p:spPr>
          <a:xfrm>
            <a:off x="710506" y="3772263"/>
            <a:ext cx="53389" cy="1027938"/>
          </a:xfrm>
          <a:prstGeom prst="rect">
            <a:avLst/>
          </a:prstGeom>
          <a:solidFill>
            <a:srgbClr val="1A0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6CC843A4-BD48-402B-97EB-C1DBC5326831}"/>
              </a:ext>
            </a:extLst>
          </p:cNvPr>
          <p:cNvSpPr>
            <a:spLocks noGrp="1"/>
          </p:cNvSpPr>
          <p:nvPr>
            <p:ph type="body" idx="13" hasCustomPrompt="1"/>
          </p:nvPr>
        </p:nvSpPr>
        <p:spPr>
          <a:xfrm>
            <a:off x="763895" y="5497394"/>
            <a:ext cx="10515600" cy="402541"/>
          </a:xfrm>
          <a:prstGeom prst="rect">
            <a:avLst/>
          </a:prstGeom>
        </p:spPr>
        <p:txBody>
          <a:bodyPr>
            <a:normAutofit/>
          </a:bodyPr>
          <a:lstStyle>
            <a:lvl1pPr marL="0" indent="0">
              <a:buNone/>
              <a:defRPr sz="1400">
                <a:solidFill>
                  <a:schemeClr val="bg2">
                    <a:lumMod val="2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date here </a:t>
            </a:r>
          </a:p>
        </p:txBody>
      </p:sp>
      <p:pic>
        <p:nvPicPr>
          <p:cNvPr id="16" name="Picture 15" descr="Logo, company name&#10;&#10;Description automatically generated">
            <a:extLst>
              <a:ext uri="{FF2B5EF4-FFF2-40B4-BE49-F238E27FC236}">
                <a16:creationId xmlns:a16="http://schemas.microsoft.com/office/drawing/2014/main" id="{33ACC89E-74A4-4167-BBA9-3D99EB52914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25" t="18265" r="21783" b="21997"/>
          <a:stretch/>
        </p:blipFill>
        <p:spPr>
          <a:xfrm>
            <a:off x="4320655" y="684604"/>
            <a:ext cx="3550691" cy="2169661"/>
          </a:xfrm>
          <a:prstGeom prst="rect">
            <a:avLst/>
          </a:prstGeom>
        </p:spPr>
      </p:pic>
    </p:spTree>
    <p:extLst>
      <p:ext uri="{BB962C8B-B14F-4D97-AF65-F5344CB8AC3E}">
        <p14:creationId xmlns:p14="http://schemas.microsoft.com/office/powerpoint/2010/main" val="472949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C45251-F234-44A5-A53C-465C33F22042}"/>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C2E925EE-982E-40E2-A2C0-238BF3166717}"/>
              </a:ext>
            </a:extLst>
          </p:cNvPr>
          <p:cNvSpPr>
            <a:spLocks noGrp="1"/>
          </p:cNvSpPr>
          <p:nvPr>
            <p:ph type="sldNum" sz="quarter" idx="11"/>
          </p:nvPr>
        </p:nvSpPr>
        <p:spPr/>
        <p:txBody>
          <a:bodyPr/>
          <a:lstStyle/>
          <a:p>
            <a:fld id="{ACFEA301-D87F-42B2-926F-3B0DBE2FFC80}" type="slidenum">
              <a:rPr lang="en-US" smtClean="0"/>
              <a:t>‹#›</a:t>
            </a:fld>
            <a:endParaRPr lang="en-US"/>
          </a:p>
        </p:txBody>
      </p:sp>
      <p:sp>
        <p:nvSpPr>
          <p:cNvPr id="5" name="Title Placeholder 1">
            <a:extLst>
              <a:ext uri="{FF2B5EF4-FFF2-40B4-BE49-F238E27FC236}">
                <a16:creationId xmlns:a16="http://schemas.microsoft.com/office/drawing/2014/main" id="{458F2056-1DA6-43E9-82E9-2DDD134010E7}"/>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615052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xampl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74CB09F5-9EA3-4982-8EF6-BD36B8FF5486}"/>
              </a:ext>
            </a:extLst>
          </p:cNvPr>
          <p:cNvSpPr>
            <a:spLocks noGrp="1"/>
          </p:cNvSpPr>
          <p:nvPr>
            <p:ph idx="1"/>
          </p:nvPr>
        </p:nvSpPr>
        <p:spPr>
          <a:xfrm>
            <a:off x="139336" y="806636"/>
            <a:ext cx="11791409" cy="5717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Title Placeholder 1">
            <a:extLst>
              <a:ext uri="{FF2B5EF4-FFF2-40B4-BE49-F238E27FC236}">
                <a16:creationId xmlns:a16="http://schemas.microsoft.com/office/drawing/2014/main" id="{E181CC21-FCA1-4359-B5B7-3B6E73D5AA1A}"/>
              </a:ext>
            </a:extLst>
          </p:cNvPr>
          <p:cNvSpPr>
            <a:spLocks noGrp="1"/>
          </p:cNvSpPr>
          <p:nvPr>
            <p:ph type="title"/>
          </p:nvPr>
        </p:nvSpPr>
        <p:spPr>
          <a:xfrm>
            <a:off x="139336"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D4B82EA-EAC8-45EB-BCDE-E6FD51BF29AD}"/>
              </a:ext>
            </a:extLst>
          </p:cNvPr>
          <p:cNvSpPr>
            <a:spLocks noGrp="1"/>
          </p:cNvSpPr>
          <p:nvPr>
            <p:ph type="ftr" sz="quarter" idx="10"/>
          </p:nvPr>
        </p:nvSpPr>
        <p:spPr/>
        <p:txBody>
          <a:bodyPr/>
          <a:lstStyle/>
          <a:p>
            <a:r>
              <a:rPr lang="en-US"/>
              <a:t>Ganit Confidential</a:t>
            </a:r>
          </a:p>
        </p:txBody>
      </p:sp>
      <p:sp>
        <p:nvSpPr>
          <p:cNvPr id="3" name="Slide Number Placeholder 2">
            <a:extLst>
              <a:ext uri="{FF2B5EF4-FFF2-40B4-BE49-F238E27FC236}">
                <a16:creationId xmlns:a16="http://schemas.microsoft.com/office/drawing/2014/main" id="{34F0A697-9DD2-4DE8-BD61-07E7C6DA5903}"/>
              </a:ext>
            </a:extLst>
          </p:cNvPr>
          <p:cNvSpPr>
            <a:spLocks noGrp="1"/>
          </p:cNvSpPr>
          <p:nvPr>
            <p:ph type="sldNum" sz="quarter" idx="11"/>
          </p:nvPr>
        </p:nvSpPr>
        <p:spPr/>
        <p:txBody>
          <a:bodyPr/>
          <a:lstStyle/>
          <a:p>
            <a:fld id="{ACFEA301-D87F-42B2-926F-3B0DBE2FFC80}" type="slidenum">
              <a:rPr lang="en-US" smtClean="0"/>
              <a:t>‹#›</a:t>
            </a:fld>
            <a:endParaRPr lang="en-US"/>
          </a:p>
        </p:txBody>
      </p:sp>
    </p:spTree>
    <p:extLst>
      <p:ext uri="{BB962C8B-B14F-4D97-AF65-F5344CB8AC3E}">
        <p14:creationId xmlns:p14="http://schemas.microsoft.com/office/powerpoint/2010/main" val="4126038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74CB09F5-9EA3-4982-8EF6-BD36B8FF5486}"/>
              </a:ext>
            </a:extLst>
          </p:cNvPr>
          <p:cNvSpPr>
            <a:spLocks noGrp="1"/>
          </p:cNvSpPr>
          <p:nvPr>
            <p:ph idx="1"/>
          </p:nvPr>
        </p:nvSpPr>
        <p:spPr>
          <a:xfrm>
            <a:off x="139336" y="806636"/>
            <a:ext cx="11791409" cy="5717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Title Placeholder 1">
            <a:extLst>
              <a:ext uri="{FF2B5EF4-FFF2-40B4-BE49-F238E27FC236}">
                <a16:creationId xmlns:a16="http://schemas.microsoft.com/office/drawing/2014/main" id="{E181CC21-FCA1-4359-B5B7-3B6E73D5AA1A}"/>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2407DAA1-4FF6-4BDD-BD41-99F1981652D5}"/>
              </a:ext>
            </a:extLst>
          </p:cNvPr>
          <p:cNvSpPr>
            <a:spLocks noGrp="1"/>
          </p:cNvSpPr>
          <p:nvPr>
            <p:ph type="ftr" sz="quarter" idx="10"/>
          </p:nvPr>
        </p:nvSpPr>
        <p:spPr/>
        <p:txBody>
          <a:bodyPr/>
          <a:lstStyle/>
          <a:p>
            <a:r>
              <a:rPr lang="en-US"/>
              <a:t>Ganit Confidential</a:t>
            </a:r>
          </a:p>
        </p:txBody>
      </p:sp>
      <p:sp>
        <p:nvSpPr>
          <p:cNvPr id="3" name="Slide Number Placeholder 2">
            <a:extLst>
              <a:ext uri="{FF2B5EF4-FFF2-40B4-BE49-F238E27FC236}">
                <a16:creationId xmlns:a16="http://schemas.microsoft.com/office/drawing/2014/main" id="{2988BC8D-89D6-4F77-A758-999DD392FAEF}"/>
              </a:ext>
            </a:extLst>
          </p:cNvPr>
          <p:cNvSpPr>
            <a:spLocks noGrp="1"/>
          </p:cNvSpPr>
          <p:nvPr>
            <p:ph type="sldNum" sz="quarter" idx="11"/>
          </p:nvPr>
        </p:nvSpPr>
        <p:spPr/>
        <p:txBody>
          <a:bodyPr/>
          <a:lstStyle/>
          <a:p>
            <a:fld id="{ACFEA301-D87F-42B2-926F-3B0DBE2FFC80}" type="slidenum">
              <a:rPr lang="en-US" smtClean="0"/>
              <a:t>‹#›</a:t>
            </a:fld>
            <a:endParaRPr lang="en-US"/>
          </a:p>
        </p:txBody>
      </p:sp>
    </p:spTree>
    <p:extLst>
      <p:ext uri="{BB962C8B-B14F-4D97-AF65-F5344CB8AC3E}">
        <p14:creationId xmlns:p14="http://schemas.microsoft.com/office/powerpoint/2010/main" val="10569417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181CC21-FCA1-4359-B5B7-3B6E73D5AA1A}"/>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2407DAA1-4FF6-4BDD-BD41-99F1981652D5}"/>
              </a:ext>
            </a:extLst>
          </p:cNvPr>
          <p:cNvSpPr>
            <a:spLocks noGrp="1"/>
          </p:cNvSpPr>
          <p:nvPr>
            <p:ph type="ftr" sz="quarter" idx="10"/>
          </p:nvPr>
        </p:nvSpPr>
        <p:spPr/>
        <p:txBody>
          <a:bodyPr/>
          <a:lstStyle/>
          <a:p>
            <a:r>
              <a:rPr lang="en-US"/>
              <a:t>Ganit Confidential</a:t>
            </a:r>
          </a:p>
        </p:txBody>
      </p:sp>
      <p:sp>
        <p:nvSpPr>
          <p:cNvPr id="3" name="Slide Number Placeholder 2">
            <a:extLst>
              <a:ext uri="{FF2B5EF4-FFF2-40B4-BE49-F238E27FC236}">
                <a16:creationId xmlns:a16="http://schemas.microsoft.com/office/drawing/2014/main" id="{2988BC8D-89D6-4F77-A758-999DD392FAEF}"/>
              </a:ext>
            </a:extLst>
          </p:cNvPr>
          <p:cNvSpPr>
            <a:spLocks noGrp="1"/>
          </p:cNvSpPr>
          <p:nvPr>
            <p:ph type="sldNum" sz="quarter" idx="11"/>
          </p:nvPr>
        </p:nvSpPr>
        <p:spPr/>
        <p:txBody>
          <a:bodyPr/>
          <a:lstStyle/>
          <a:p>
            <a:fld id="{ACFEA301-D87F-42B2-926F-3B0DBE2FFC80}" type="slidenum">
              <a:rPr lang="en-US" smtClean="0"/>
              <a:t>‹#›</a:t>
            </a:fld>
            <a:endParaRPr lang="en-US"/>
          </a:p>
        </p:txBody>
      </p:sp>
      <p:sp>
        <p:nvSpPr>
          <p:cNvPr id="6" name="Text Placeholder 7">
            <a:extLst>
              <a:ext uri="{FF2B5EF4-FFF2-40B4-BE49-F238E27FC236}">
                <a16:creationId xmlns:a16="http://schemas.microsoft.com/office/drawing/2014/main" id="{06682A77-E82F-4A59-B608-25427EA7B4B2}"/>
              </a:ext>
            </a:extLst>
          </p:cNvPr>
          <p:cNvSpPr>
            <a:spLocks noGrp="1"/>
          </p:cNvSpPr>
          <p:nvPr>
            <p:ph type="body" sz="quarter" idx="12"/>
          </p:nvPr>
        </p:nvSpPr>
        <p:spPr>
          <a:xfrm>
            <a:off x="138654" y="865188"/>
            <a:ext cx="11791409" cy="56467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28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evron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3774E6-56CB-4BF9-91F4-80508ACBA613}"/>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E08CA0D6-74B1-4551-B2A4-941AA0E9512A}"/>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5" name="Freeform: Shape 4">
            <a:extLst>
              <a:ext uri="{FF2B5EF4-FFF2-40B4-BE49-F238E27FC236}">
                <a16:creationId xmlns:a16="http://schemas.microsoft.com/office/drawing/2014/main" id="{9CD27110-8E48-4DBF-B571-B690A76D861F}"/>
              </a:ext>
            </a:extLst>
          </p:cNvPr>
          <p:cNvSpPr/>
          <p:nvPr/>
        </p:nvSpPr>
        <p:spPr>
          <a:xfrm>
            <a:off x="139335"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6" name="Freeform: Shape 5">
            <a:extLst>
              <a:ext uri="{FF2B5EF4-FFF2-40B4-BE49-F238E27FC236}">
                <a16:creationId xmlns:a16="http://schemas.microsoft.com/office/drawing/2014/main" id="{70D4C3AC-898A-4963-8FB7-8EFB686707DB}"/>
              </a:ext>
            </a:extLst>
          </p:cNvPr>
          <p:cNvSpPr/>
          <p:nvPr/>
        </p:nvSpPr>
        <p:spPr>
          <a:xfrm>
            <a:off x="3059076"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7" name="Freeform: Shape 6">
            <a:extLst>
              <a:ext uri="{FF2B5EF4-FFF2-40B4-BE49-F238E27FC236}">
                <a16:creationId xmlns:a16="http://schemas.microsoft.com/office/drawing/2014/main" id="{B87A5AE9-8C01-4E47-91F1-90D438482E12}"/>
              </a:ext>
            </a:extLst>
          </p:cNvPr>
          <p:cNvSpPr/>
          <p:nvPr/>
        </p:nvSpPr>
        <p:spPr>
          <a:xfrm>
            <a:off x="5978817"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8" name="Freeform: Shape 7">
            <a:extLst>
              <a:ext uri="{FF2B5EF4-FFF2-40B4-BE49-F238E27FC236}">
                <a16:creationId xmlns:a16="http://schemas.microsoft.com/office/drawing/2014/main" id="{952AB607-2011-42E9-967A-306DDCFE29AA}"/>
              </a:ext>
            </a:extLst>
          </p:cNvPr>
          <p:cNvSpPr/>
          <p:nvPr/>
        </p:nvSpPr>
        <p:spPr>
          <a:xfrm>
            <a:off x="8898559"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b="1" kern="1200"/>
          </a:p>
        </p:txBody>
      </p:sp>
      <p:sp>
        <p:nvSpPr>
          <p:cNvPr id="10" name="Text Placeholder 9">
            <a:extLst>
              <a:ext uri="{FF2B5EF4-FFF2-40B4-BE49-F238E27FC236}">
                <a16:creationId xmlns:a16="http://schemas.microsoft.com/office/drawing/2014/main" id="{1B07B5B9-F770-45C0-87BB-153F8200E683}"/>
              </a:ext>
            </a:extLst>
          </p:cNvPr>
          <p:cNvSpPr>
            <a:spLocks noGrp="1"/>
          </p:cNvSpPr>
          <p:nvPr>
            <p:ph type="body" sz="quarter" idx="12"/>
          </p:nvPr>
        </p:nvSpPr>
        <p:spPr>
          <a:xfrm>
            <a:off x="520042"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40036EBB-4088-4FEA-B185-B88171E7EED3}"/>
              </a:ext>
            </a:extLst>
          </p:cNvPr>
          <p:cNvSpPr>
            <a:spLocks noGrp="1"/>
          </p:cNvSpPr>
          <p:nvPr>
            <p:ph type="body" sz="quarter" idx="13"/>
          </p:nvPr>
        </p:nvSpPr>
        <p:spPr>
          <a:xfrm>
            <a:off x="3439783"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44B21E85-D890-44F3-81BF-BE45B4A8E07B}"/>
              </a:ext>
            </a:extLst>
          </p:cNvPr>
          <p:cNvSpPr>
            <a:spLocks noGrp="1"/>
          </p:cNvSpPr>
          <p:nvPr>
            <p:ph type="body" sz="quarter" idx="14"/>
          </p:nvPr>
        </p:nvSpPr>
        <p:spPr>
          <a:xfrm>
            <a:off x="6359524"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953CF5E9-58EE-4C20-AC0B-7F73D7DD3EC0}"/>
              </a:ext>
            </a:extLst>
          </p:cNvPr>
          <p:cNvSpPr>
            <a:spLocks noGrp="1"/>
          </p:cNvSpPr>
          <p:nvPr>
            <p:ph type="body" sz="quarter" idx="15"/>
          </p:nvPr>
        </p:nvSpPr>
        <p:spPr>
          <a:xfrm>
            <a:off x="9279266"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10A0A00C-E6BC-4BB1-8687-05B7203112B5}"/>
              </a:ext>
            </a:extLst>
          </p:cNvPr>
          <p:cNvCxnSpPr>
            <a:cxnSpLocks/>
          </p:cNvCxnSpPr>
          <p:nvPr/>
        </p:nvCxnSpPr>
        <p:spPr>
          <a:xfrm>
            <a:off x="3036394"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A20859-71F4-441B-B2E8-7139CA1786EE}"/>
              </a:ext>
            </a:extLst>
          </p:cNvPr>
          <p:cNvCxnSpPr>
            <a:cxnSpLocks/>
          </p:cNvCxnSpPr>
          <p:nvPr/>
        </p:nvCxnSpPr>
        <p:spPr>
          <a:xfrm>
            <a:off x="5956135"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AF67C5-E3BA-4E6A-BE2E-09E6261306FD}"/>
              </a:ext>
            </a:extLst>
          </p:cNvPr>
          <p:cNvCxnSpPr>
            <a:cxnSpLocks/>
          </p:cNvCxnSpPr>
          <p:nvPr/>
        </p:nvCxnSpPr>
        <p:spPr>
          <a:xfrm>
            <a:off x="8875876"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D27C3B89-F973-42B4-978C-B8A20CD9D5C1}"/>
              </a:ext>
            </a:extLst>
          </p:cNvPr>
          <p:cNvSpPr>
            <a:spLocks noGrp="1"/>
          </p:cNvSpPr>
          <p:nvPr>
            <p:ph type="body" sz="quarter" idx="16"/>
          </p:nvPr>
        </p:nvSpPr>
        <p:spPr>
          <a:xfrm>
            <a:off x="278741" y="1513402"/>
            <a:ext cx="2595563" cy="4850790"/>
          </a:xfrm>
          <a:prstGeom prst="rect">
            <a:avLst/>
          </a:prstGeom>
          <a:solidFill>
            <a:srgbClr val="EFEFEF"/>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8">
            <a:extLst>
              <a:ext uri="{FF2B5EF4-FFF2-40B4-BE49-F238E27FC236}">
                <a16:creationId xmlns:a16="http://schemas.microsoft.com/office/drawing/2014/main" id="{FA6FA36A-AD5E-4E49-9999-27861A1AA3A2}"/>
              </a:ext>
            </a:extLst>
          </p:cNvPr>
          <p:cNvSpPr>
            <a:spLocks noGrp="1"/>
          </p:cNvSpPr>
          <p:nvPr>
            <p:ph type="body" sz="quarter" idx="17"/>
          </p:nvPr>
        </p:nvSpPr>
        <p:spPr>
          <a:xfrm>
            <a:off x="3198481" y="1513401"/>
            <a:ext cx="2595563" cy="4850790"/>
          </a:xfrm>
          <a:prstGeom prst="rect">
            <a:avLst/>
          </a:prstGeom>
          <a:solidFill>
            <a:srgbClr val="EFEFEF"/>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AD591BD5-88D1-407D-A75B-B05CCD6379B0}"/>
              </a:ext>
            </a:extLst>
          </p:cNvPr>
          <p:cNvSpPr>
            <a:spLocks noGrp="1"/>
          </p:cNvSpPr>
          <p:nvPr>
            <p:ph type="body" sz="quarter" idx="18"/>
          </p:nvPr>
        </p:nvSpPr>
        <p:spPr>
          <a:xfrm>
            <a:off x="6118223" y="1513400"/>
            <a:ext cx="2595563" cy="4850790"/>
          </a:xfrm>
          <a:prstGeom prst="rect">
            <a:avLst/>
          </a:prstGeom>
          <a:solidFill>
            <a:srgbClr val="EFEFEF"/>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C8AEA448-F6EE-4EFE-BB75-AA86E2B0720A}"/>
              </a:ext>
            </a:extLst>
          </p:cNvPr>
          <p:cNvSpPr>
            <a:spLocks noGrp="1"/>
          </p:cNvSpPr>
          <p:nvPr>
            <p:ph type="body" sz="quarter" idx="19"/>
          </p:nvPr>
        </p:nvSpPr>
        <p:spPr>
          <a:xfrm>
            <a:off x="9037965" y="1513399"/>
            <a:ext cx="2595563" cy="4850790"/>
          </a:xfrm>
          <a:prstGeom prst="rect">
            <a:avLst/>
          </a:prstGeom>
          <a:solidFill>
            <a:srgbClr val="EFEFEF"/>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25E4296D-0EBA-4D46-B577-DB3C0D9B3386}"/>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2855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vron Slide - Gradi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3774E6-56CB-4BF9-91F4-80508ACBA613}"/>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E08CA0D6-74B1-4551-B2A4-941AA0E9512A}"/>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5" name="Freeform: Shape 4">
            <a:extLst>
              <a:ext uri="{FF2B5EF4-FFF2-40B4-BE49-F238E27FC236}">
                <a16:creationId xmlns:a16="http://schemas.microsoft.com/office/drawing/2014/main" id="{9CD27110-8E48-4DBF-B571-B690A76D861F}"/>
              </a:ext>
            </a:extLst>
          </p:cNvPr>
          <p:cNvSpPr/>
          <p:nvPr/>
        </p:nvSpPr>
        <p:spPr>
          <a:xfrm>
            <a:off x="139335"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rgbClr val="EFEFE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6" name="Freeform: Shape 5">
            <a:extLst>
              <a:ext uri="{FF2B5EF4-FFF2-40B4-BE49-F238E27FC236}">
                <a16:creationId xmlns:a16="http://schemas.microsoft.com/office/drawing/2014/main" id="{70D4C3AC-898A-4963-8FB7-8EFB686707DB}"/>
              </a:ext>
            </a:extLst>
          </p:cNvPr>
          <p:cNvSpPr/>
          <p:nvPr/>
        </p:nvSpPr>
        <p:spPr>
          <a:xfrm>
            <a:off x="3059076"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rgbClr val="DBEA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7" name="Freeform: Shape 6">
            <a:extLst>
              <a:ext uri="{FF2B5EF4-FFF2-40B4-BE49-F238E27FC236}">
                <a16:creationId xmlns:a16="http://schemas.microsoft.com/office/drawing/2014/main" id="{B87A5AE9-8C01-4E47-91F1-90D438482E12}"/>
              </a:ext>
            </a:extLst>
          </p:cNvPr>
          <p:cNvSpPr/>
          <p:nvPr/>
        </p:nvSpPr>
        <p:spPr>
          <a:xfrm>
            <a:off x="5978817"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rgbClr val="226BD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8" name="Freeform: Shape 7">
            <a:extLst>
              <a:ext uri="{FF2B5EF4-FFF2-40B4-BE49-F238E27FC236}">
                <a16:creationId xmlns:a16="http://schemas.microsoft.com/office/drawing/2014/main" id="{952AB607-2011-42E9-967A-306DDCFE29AA}"/>
              </a:ext>
            </a:extLst>
          </p:cNvPr>
          <p:cNvSpPr/>
          <p:nvPr/>
        </p:nvSpPr>
        <p:spPr>
          <a:xfrm>
            <a:off x="8898559" y="875784"/>
            <a:ext cx="2874377" cy="453230"/>
          </a:xfrm>
          <a:custGeom>
            <a:avLst/>
            <a:gdLst>
              <a:gd name="connsiteX0" fmla="*/ 0 w 3161815"/>
              <a:gd name="connsiteY0" fmla="*/ 0 h 453230"/>
              <a:gd name="connsiteX1" fmla="*/ 2935200 w 3161815"/>
              <a:gd name="connsiteY1" fmla="*/ 0 h 453230"/>
              <a:gd name="connsiteX2" fmla="*/ 3161815 w 3161815"/>
              <a:gd name="connsiteY2" fmla="*/ 226615 h 453230"/>
              <a:gd name="connsiteX3" fmla="*/ 2935200 w 3161815"/>
              <a:gd name="connsiteY3" fmla="*/ 453230 h 453230"/>
              <a:gd name="connsiteX4" fmla="*/ 0 w 3161815"/>
              <a:gd name="connsiteY4" fmla="*/ 453230 h 453230"/>
              <a:gd name="connsiteX5" fmla="*/ 226615 w 3161815"/>
              <a:gd name="connsiteY5" fmla="*/ 226615 h 453230"/>
              <a:gd name="connsiteX6" fmla="*/ 0 w 3161815"/>
              <a:gd name="connsiteY6" fmla="*/ 0 h 4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815" h="453230">
                <a:moveTo>
                  <a:pt x="0" y="0"/>
                </a:moveTo>
                <a:lnTo>
                  <a:pt x="2935200" y="0"/>
                </a:lnTo>
                <a:lnTo>
                  <a:pt x="3161815" y="226615"/>
                </a:lnTo>
                <a:lnTo>
                  <a:pt x="2935200" y="453230"/>
                </a:lnTo>
                <a:lnTo>
                  <a:pt x="0" y="453230"/>
                </a:lnTo>
                <a:lnTo>
                  <a:pt x="226615" y="226615"/>
                </a:lnTo>
                <a:lnTo>
                  <a:pt x="0" y="0"/>
                </a:lnTo>
                <a:close/>
              </a:path>
            </a:pathLst>
          </a:custGeom>
          <a:solidFill>
            <a:srgbClr val="1A00D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b="1" kern="1200"/>
          </a:p>
        </p:txBody>
      </p:sp>
      <p:sp>
        <p:nvSpPr>
          <p:cNvPr id="10" name="Text Placeholder 9">
            <a:extLst>
              <a:ext uri="{FF2B5EF4-FFF2-40B4-BE49-F238E27FC236}">
                <a16:creationId xmlns:a16="http://schemas.microsoft.com/office/drawing/2014/main" id="{1B07B5B9-F770-45C0-87BB-153F8200E683}"/>
              </a:ext>
            </a:extLst>
          </p:cNvPr>
          <p:cNvSpPr>
            <a:spLocks noGrp="1"/>
          </p:cNvSpPr>
          <p:nvPr>
            <p:ph type="body" sz="quarter" idx="12"/>
          </p:nvPr>
        </p:nvSpPr>
        <p:spPr>
          <a:xfrm>
            <a:off x="520042" y="876180"/>
            <a:ext cx="2112962" cy="452438"/>
          </a:xfrm>
          <a:prstGeom prst="rect">
            <a:avLst/>
          </a:prstGeom>
        </p:spPr>
        <p:txBody>
          <a:bodyPr/>
          <a:lstStyle>
            <a:lvl1pPr marL="0" indent="0" algn="ctr">
              <a:buNone/>
              <a:defRPr b="1">
                <a:solidFill>
                  <a:schemeClr val="tx1"/>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40036EBB-4088-4FEA-B185-B88171E7EED3}"/>
              </a:ext>
            </a:extLst>
          </p:cNvPr>
          <p:cNvSpPr>
            <a:spLocks noGrp="1"/>
          </p:cNvSpPr>
          <p:nvPr>
            <p:ph type="body" sz="quarter" idx="13"/>
          </p:nvPr>
        </p:nvSpPr>
        <p:spPr>
          <a:xfrm>
            <a:off x="3439783" y="876180"/>
            <a:ext cx="2112962" cy="452438"/>
          </a:xfrm>
          <a:prstGeom prst="rect">
            <a:avLst/>
          </a:prstGeom>
        </p:spPr>
        <p:txBody>
          <a:bodyPr/>
          <a:lstStyle>
            <a:lvl1pPr marL="0" indent="0" algn="ctr">
              <a:buNone/>
              <a:defRPr b="1">
                <a:solidFill>
                  <a:schemeClr val="tx1"/>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44B21E85-D890-44F3-81BF-BE45B4A8E07B}"/>
              </a:ext>
            </a:extLst>
          </p:cNvPr>
          <p:cNvSpPr>
            <a:spLocks noGrp="1"/>
          </p:cNvSpPr>
          <p:nvPr>
            <p:ph type="body" sz="quarter" idx="14"/>
          </p:nvPr>
        </p:nvSpPr>
        <p:spPr>
          <a:xfrm>
            <a:off x="6359524"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953CF5E9-58EE-4C20-AC0B-7F73D7DD3EC0}"/>
              </a:ext>
            </a:extLst>
          </p:cNvPr>
          <p:cNvSpPr>
            <a:spLocks noGrp="1"/>
          </p:cNvSpPr>
          <p:nvPr>
            <p:ph type="body" sz="quarter" idx="15"/>
          </p:nvPr>
        </p:nvSpPr>
        <p:spPr>
          <a:xfrm>
            <a:off x="9279266" y="876180"/>
            <a:ext cx="2112962" cy="452438"/>
          </a:xfrm>
          <a:prstGeom prst="rect">
            <a:avLst/>
          </a:prstGeom>
        </p:spPr>
        <p:txBody>
          <a:bodyPr/>
          <a:lstStyle>
            <a:lvl1pPr marL="0" indent="0" algn="ctr">
              <a:buNone/>
              <a:defRPr b="1">
                <a:solidFill>
                  <a:schemeClr val="bg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10A0A00C-E6BC-4BB1-8687-05B7203112B5}"/>
              </a:ext>
            </a:extLst>
          </p:cNvPr>
          <p:cNvCxnSpPr>
            <a:cxnSpLocks/>
          </p:cNvCxnSpPr>
          <p:nvPr/>
        </p:nvCxnSpPr>
        <p:spPr>
          <a:xfrm>
            <a:off x="3036394"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A20859-71F4-441B-B2E8-7139CA1786EE}"/>
              </a:ext>
            </a:extLst>
          </p:cNvPr>
          <p:cNvCxnSpPr>
            <a:cxnSpLocks/>
          </p:cNvCxnSpPr>
          <p:nvPr/>
        </p:nvCxnSpPr>
        <p:spPr>
          <a:xfrm>
            <a:off x="5956135"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AF67C5-E3BA-4E6A-BE2E-09E6261306FD}"/>
              </a:ext>
            </a:extLst>
          </p:cNvPr>
          <p:cNvCxnSpPr>
            <a:cxnSpLocks/>
          </p:cNvCxnSpPr>
          <p:nvPr/>
        </p:nvCxnSpPr>
        <p:spPr>
          <a:xfrm>
            <a:off x="8875876" y="1699519"/>
            <a:ext cx="0" cy="4374292"/>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D27C3B89-F973-42B4-978C-B8A20CD9D5C1}"/>
              </a:ext>
            </a:extLst>
          </p:cNvPr>
          <p:cNvSpPr>
            <a:spLocks noGrp="1"/>
          </p:cNvSpPr>
          <p:nvPr>
            <p:ph type="body" sz="quarter" idx="16"/>
          </p:nvPr>
        </p:nvSpPr>
        <p:spPr>
          <a:xfrm>
            <a:off x="278741" y="1513402"/>
            <a:ext cx="2595563" cy="4850790"/>
          </a:xfrm>
          <a:prstGeom prst="rect">
            <a:avLst/>
          </a:prstGeo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A6FA36A-AD5E-4E49-9999-27861A1AA3A2}"/>
              </a:ext>
            </a:extLst>
          </p:cNvPr>
          <p:cNvSpPr>
            <a:spLocks noGrp="1"/>
          </p:cNvSpPr>
          <p:nvPr>
            <p:ph type="body" sz="quarter" idx="17"/>
          </p:nvPr>
        </p:nvSpPr>
        <p:spPr>
          <a:xfrm>
            <a:off x="3198481" y="1513401"/>
            <a:ext cx="2595563" cy="4850790"/>
          </a:xfrm>
          <a:prstGeom prst="rect">
            <a:avLst/>
          </a:prstGeo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8">
            <a:extLst>
              <a:ext uri="{FF2B5EF4-FFF2-40B4-BE49-F238E27FC236}">
                <a16:creationId xmlns:a16="http://schemas.microsoft.com/office/drawing/2014/main" id="{AD591BD5-88D1-407D-A75B-B05CCD6379B0}"/>
              </a:ext>
            </a:extLst>
          </p:cNvPr>
          <p:cNvSpPr>
            <a:spLocks noGrp="1"/>
          </p:cNvSpPr>
          <p:nvPr>
            <p:ph type="body" sz="quarter" idx="18"/>
          </p:nvPr>
        </p:nvSpPr>
        <p:spPr>
          <a:xfrm>
            <a:off x="6118223" y="1513400"/>
            <a:ext cx="2595563" cy="4850790"/>
          </a:xfrm>
          <a:prstGeom prst="rect">
            <a:avLst/>
          </a:prstGeo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8">
            <a:extLst>
              <a:ext uri="{FF2B5EF4-FFF2-40B4-BE49-F238E27FC236}">
                <a16:creationId xmlns:a16="http://schemas.microsoft.com/office/drawing/2014/main" id="{C8AEA448-F6EE-4EFE-BB75-AA86E2B0720A}"/>
              </a:ext>
            </a:extLst>
          </p:cNvPr>
          <p:cNvSpPr>
            <a:spLocks noGrp="1"/>
          </p:cNvSpPr>
          <p:nvPr>
            <p:ph type="body" sz="quarter" idx="19"/>
          </p:nvPr>
        </p:nvSpPr>
        <p:spPr>
          <a:xfrm>
            <a:off x="9037965" y="1513399"/>
            <a:ext cx="2595563" cy="4850790"/>
          </a:xfrm>
          <a:prstGeom prst="rect">
            <a:avLst/>
          </a:prstGeo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F6D1C283-1509-46F4-9470-71CC7A70E486}"/>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31564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 POV Compariso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3774E6-56CB-4BF9-91F4-80508ACBA613}"/>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E08CA0D6-74B1-4551-B2A4-941AA0E9512A}"/>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5" name="Rectangle 4">
            <a:extLst>
              <a:ext uri="{FF2B5EF4-FFF2-40B4-BE49-F238E27FC236}">
                <a16:creationId xmlns:a16="http://schemas.microsoft.com/office/drawing/2014/main" id="{9CD27110-8E48-4DBF-B571-B690A76D861F}"/>
              </a:ext>
            </a:extLst>
          </p:cNvPr>
          <p:cNvSpPr/>
          <p:nvPr/>
        </p:nvSpPr>
        <p:spPr>
          <a:xfrm>
            <a:off x="139335" y="875784"/>
            <a:ext cx="5738952" cy="453230"/>
          </a:xfrm>
          <a:prstGeom prst="rect">
            <a:avLst/>
          </a:prstGeom>
          <a:solidFill>
            <a:schemeClr val="accent3"/>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6" name="Rectangle 5">
            <a:extLst>
              <a:ext uri="{FF2B5EF4-FFF2-40B4-BE49-F238E27FC236}">
                <a16:creationId xmlns:a16="http://schemas.microsoft.com/office/drawing/2014/main" id="{70D4C3AC-898A-4963-8FB7-8EFB686707DB}"/>
              </a:ext>
            </a:extLst>
          </p:cNvPr>
          <p:cNvSpPr/>
          <p:nvPr/>
        </p:nvSpPr>
        <p:spPr>
          <a:xfrm>
            <a:off x="6191792" y="875784"/>
            <a:ext cx="5738952" cy="453230"/>
          </a:xfrm>
          <a:prstGeom prst="rect">
            <a:avLst/>
          </a:prstGeom>
          <a:solidFill>
            <a:schemeClr val="accent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628" tIns="33338" rIns="259953" bIns="33338"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10" name="Text Placeholder 9">
            <a:extLst>
              <a:ext uri="{FF2B5EF4-FFF2-40B4-BE49-F238E27FC236}">
                <a16:creationId xmlns:a16="http://schemas.microsoft.com/office/drawing/2014/main" id="{1B07B5B9-F770-45C0-87BB-153F8200E683}"/>
              </a:ext>
            </a:extLst>
          </p:cNvPr>
          <p:cNvSpPr>
            <a:spLocks noGrp="1"/>
          </p:cNvSpPr>
          <p:nvPr>
            <p:ph type="body" sz="quarter" idx="12"/>
          </p:nvPr>
        </p:nvSpPr>
        <p:spPr>
          <a:xfrm>
            <a:off x="1243780" y="876180"/>
            <a:ext cx="3249827" cy="452438"/>
          </a:xfrm>
          <a:prstGeom prst="rect">
            <a:avLst/>
          </a:prstGeom>
        </p:spPr>
        <p:txBody>
          <a:bodyPr>
            <a:normAutofit/>
          </a:bodyPr>
          <a:lstStyle>
            <a:lvl1pPr marL="0" indent="0" algn="ctr">
              <a:buNone/>
              <a:defRPr sz="1600" b="1">
                <a:solidFill>
                  <a:schemeClr val="tx1"/>
                </a:solidFill>
              </a:defRPr>
            </a:lvl1pPr>
          </a:lstStyle>
          <a:p>
            <a:pPr lvl="0"/>
            <a:r>
              <a:rPr lang="en-US"/>
              <a:t>Click to edit Master text styles</a:t>
            </a:r>
          </a:p>
        </p:txBody>
      </p:sp>
      <p:sp>
        <p:nvSpPr>
          <p:cNvPr id="19" name="Text Placeholder 18">
            <a:extLst>
              <a:ext uri="{FF2B5EF4-FFF2-40B4-BE49-F238E27FC236}">
                <a16:creationId xmlns:a16="http://schemas.microsoft.com/office/drawing/2014/main" id="{D27C3B89-F973-42B4-978C-B8A20CD9D5C1}"/>
              </a:ext>
            </a:extLst>
          </p:cNvPr>
          <p:cNvSpPr>
            <a:spLocks noGrp="1"/>
          </p:cNvSpPr>
          <p:nvPr>
            <p:ph type="body" sz="quarter" idx="16"/>
          </p:nvPr>
        </p:nvSpPr>
        <p:spPr>
          <a:xfrm>
            <a:off x="139335" y="1328618"/>
            <a:ext cx="5738951" cy="5043153"/>
          </a:xfrm>
          <a:prstGeom prst="rect">
            <a:avLst/>
          </a:prstGeom>
          <a:solidFill>
            <a:srgbClr val="EFEFEF"/>
          </a:solidFill>
          <a:ln>
            <a:solidFill>
              <a:srgbClr val="EFEFEF"/>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A6FA36A-AD5E-4E49-9999-27861A1AA3A2}"/>
              </a:ext>
            </a:extLst>
          </p:cNvPr>
          <p:cNvSpPr>
            <a:spLocks noGrp="1"/>
          </p:cNvSpPr>
          <p:nvPr>
            <p:ph type="body" sz="quarter" idx="17"/>
          </p:nvPr>
        </p:nvSpPr>
        <p:spPr>
          <a:xfrm>
            <a:off x="6191793" y="1328618"/>
            <a:ext cx="5738951" cy="5043153"/>
          </a:xfrm>
          <a:prstGeom prst="rect">
            <a:avLst/>
          </a:prstGeom>
          <a:solidFill>
            <a:srgbClr val="EFEFEF"/>
          </a:solidFill>
          <a:ln>
            <a:solidFill>
              <a:srgbClr val="EFEFEF"/>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9">
            <a:extLst>
              <a:ext uri="{FF2B5EF4-FFF2-40B4-BE49-F238E27FC236}">
                <a16:creationId xmlns:a16="http://schemas.microsoft.com/office/drawing/2014/main" id="{CFAA46E9-ECE2-4EEE-945E-900D04DA8905}"/>
              </a:ext>
            </a:extLst>
          </p:cNvPr>
          <p:cNvSpPr>
            <a:spLocks noGrp="1"/>
          </p:cNvSpPr>
          <p:nvPr>
            <p:ph type="body" sz="quarter" idx="18"/>
          </p:nvPr>
        </p:nvSpPr>
        <p:spPr>
          <a:xfrm>
            <a:off x="7576473" y="876180"/>
            <a:ext cx="3249827" cy="452438"/>
          </a:xfrm>
          <a:prstGeom prst="rect">
            <a:avLst/>
          </a:prstGeom>
        </p:spPr>
        <p:txBody>
          <a:bodyPr>
            <a:normAutofit/>
          </a:bodyPr>
          <a:lstStyle>
            <a:lvl1pPr marL="0" indent="0" algn="ctr">
              <a:buNone/>
              <a:defRPr sz="1600" b="1">
                <a:solidFill>
                  <a:schemeClr val="bg1"/>
                </a:solidFill>
              </a:defRPr>
            </a:lvl1pPr>
          </a:lstStyle>
          <a:p>
            <a:pPr lvl="0"/>
            <a:r>
              <a:rPr lang="en-US"/>
              <a:t>Click to edit Master text styles</a:t>
            </a:r>
          </a:p>
        </p:txBody>
      </p:sp>
      <p:sp>
        <p:nvSpPr>
          <p:cNvPr id="11" name="Title Placeholder 1">
            <a:extLst>
              <a:ext uri="{FF2B5EF4-FFF2-40B4-BE49-F238E27FC236}">
                <a16:creationId xmlns:a16="http://schemas.microsoft.com/office/drawing/2014/main" id="{1C68D11C-37B9-43BD-BA55-15FDC00CA810}"/>
              </a:ext>
            </a:extLst>
          </p:cNvPr>
          <p:cNvSpPr>
            <a:spLocks noGrp="1"/>
          </p:cNvSpPr>
          <p:nvPr>
            <p:ph type="title"/>
          </p:nvPr>
        </p:nvSpPr>
        <p:spPr>
          <a:xfrm>
            <a:off x="139337" y="64432"/>
            <a:ext cx="11791408" cy="663574"/>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60246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S-Background &amp; Objec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44A8-063A-4175-B504-94F558DE46D3}"/>
              </a:ext>
            </a:extLst>
          </p:cNvPr>
          <p:cNvSpPr>
            <a:spLocks noGrp="1"/>
          </p:cNvSpPr>
          <p:nvPr>
            <p:ph type="title"/>
          </p:nvPr>
        </p:nvSpPr>
        <p:spPr>
          <a:xfrm>
            <a:off x="139335" y="64432"/>
            <a:ext cx="11791410" cy="663574"/>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B645B6C1-FA73-4761-80BE-2F3C2F2EC5AE}"/>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2CAABACF-24F8-46F3-8A9B-C9B56E610B9A}"/>
              </a:ext>
            </a:extLst>
          </p:cNvPr>
          <p:cNvSpPr>
            <a:spLocks noGrp="1"/>
          </p:cNvSpPr>
          <p:nvPr>
            <p:ph type="sldNum" sz="quarter" idx="11"/>
          </p:nvPr>
        </p:nvSpPr>
        <p:spPr/>
        <p:txBody>
          <a:bodyPr/>
          <a:lstStyle/>
          <a:p>
            <a:fld id="{ACFEA301-D87F-42B2-926F-3B0DBE2FFC80}" type="slidenum">
              <a:rPr lang="en-US" smtClean="0"/>
              <a:pPr/>
              <a:t>‹#›</a:t>
            </a:fld>
            <a:endParaRPr lang="en-US"/>
          </a:p>
        </p:txBody>
      </p:sp>
      <p:sp>
        <p:nvSpPr>
          <p:cNvPr id="21" name="Text Placeholder 20">
            <a:extLst>
              <a:ext uri="{FF2B5EF4-FFF2-40B4-BE49-F238E27FC236}">
                <a16:creationId xmlns:a16="http://schemas.microsoft.com/office/drawing/2014/main" id="{78772693-7FB2-4F43-8F67-5D7B39BBFE8F}"/>
              </a:ext>
            </a:extLst>
          </p:cNvPr>
          <p:cNvSpPr>
            <a:spLocks noGrp="1"/>
          </p:cNvSpPr>
          <p:nvPr>
            <p:ph type="body" sz="quarter" idx="12"/>
          </p:nvPr>
        </p:nvSpPr>
        <p:spPr>
          <a:xfrm>
            <a:off x="139335" y="1220826"/>
            <a:ext cx="5367528" cy="2817832"/>
          </a:xfrm>
          <a:prstGeom prst="rect">
            <a:avLst/>
          </a:prstGeom>
          <a:ln>
            <a:solidFill>
              <a:schemeClr val="bg1">
                <a:lumMod val="75000"/>
              </a:schemeClr>
            </a:solidFill>
            <a:prstDash val="solid"/>
          </a:ln>
        </p:spPr>
        <p:txBody>
          <a:bodyPr/>
          <a:lstStyle>
            <a:lvl1pPr>
              <a:defRPr sz="16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2" name="Rectangle 21">
            <a:extLst>
              <a:ext uri="{FF2B5EF4-FFF2-40B4-BE49-F238E27FC236}">
                <a16:creationId xmlns:a16="http://schemas.microsoft.com/office/drawing/2014/main" id="{BC30892E-54D8-4DE0-BF4B-9F4E56C04551}"/>
              </a:ext>
            </a:extLst>
          </p:cNvPr>
          <p:cNvSpPr/>
          <p:nvPr/>
        </p:nvSpPr>
        <p:spPr>
          <a:xfrm>
            <a:off x="139335" y="891642"/>
            <a:ext cx="5367528" cy="329184"/>
          </a:xfrm>
          <a:prstGeom prst="rect">
            <a:avLst/>
          </a:prstGeom>
          <a:solidFill>
            <a:srgbClr val="DBEAF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Current State</a:t>
            </a:r>
          </a:p>
        </p:txBody>
      </p:sp>
      <p:sp>
        <p:nvSpPr>
          <p:cNvPr id="24" name="Text Placeholder 20">
            <a:extLst>
              <a:ext uri="{FF2B5EF4-FFF2-40B4-BE49-F238E27FC236}">
                <a16:creationId xmlns:a16="http://schemas.microsoft.com/office/drawing/2014/main" id="{212ABBD6-61CA-4BA4-BE3E-3539F46DE827}"/>
              </a:ext>
            </a:extLst>
          </p:cNvPr>
          <p:cNvSpPr>
            <a:spLocks noGrp="1"/>
          </p:cNvSpPr>
          <p:nvPr>
            <p:ph type="body" sz="quarter" idx="13"/>
          </p:nvPr>
        </p:nvSpPr>
        <p:spPr>
          <a:xfrm>
            <a:off x="6566265" y="1220826"/>
            <a:ext cx="5364480" cy="2816352"/>
          </a:xfrm>
          <a:prstGeom prst="rect">
            <a:avLst/>
          </a:prstGeom>
          <a:ln>
            <a:solidFill>
              <a:schemeClr val="bg1">
                <a:lumMod val="75000"/>
              </a:schemeClr>
            </a:solidFill>
            <a:prstDash val="solid"/>
          </a:ln>
        </p:spPr>
        <p:txBody>
          <a:bodyPr>
            <a:normAutofit/>
          </a:bodyPr>
          <a:lstStyle>
            <a:lvl1pPr>
              <a:defRPr sz="1600"/>
            </a:lvl1pPr>
            <a:lvl2pPr>
              <a:defRPr sz="1400"/>
            </a:lvl2pPr>
            <a:lvl3pPr>
              <a:defRPr sz="1200"/>
            </a:lvl3pPr>
          </a:lstStyle>
          <a:p>
            <a:pPr lvl="0"/>
            <a:r>
              <a:rPr lang="en-US"/>
              <a:t>Click to edit Master text styles</a:t>
            </a:r>
          </a:p>
          <a:p>
            <a:pPr lvl="1"/>
            <a:r>
              <a:rPr lang="en-US"/>
              <a:t>Second level</a:t>
            </a:r>
          </a:p>
          <a:p>
            <a:pPr lvl="2"/>
            <a:r>
              <a:rPr lang="en-US"/>
              <a:t>Third level</a:t>
            </a:r>
          </a:p>
        </p:txBody>
      </p:sp>
      <p:sp>
        <p:nvSpPr>
          <p:cNvPr id="26" name="Arrow: Right 25">
            <a:extLst>
              <a:ext uri="{FF2B5EF4-FFF2-40B4-BE49-F238E27FC236}">
                <a16:creationId xmlns:a16="http://schemas.microsoft.com/office/drawing/2014/main" id="{6F9977D8-CAFC-4A8B-B1EC-1AB9902E6098}"/>
              </a:ext>
            </a:extLst>
          </p:cNvPr>
          <p:cNvSpPr/>
          <p:nvPr/>
        </p:nvSpPr>
        <p:spPr>
          <a:xfrm>
            <a:off x="6018284" y="1687383"/>
            <a:ext cx="155433" cy="1976913"/>
          </a:xfrm>
          <a:prstGeom prst="rightArrow">
            <a:avLst>
              <a:gd name="adj1" fmla="val 50000"/>
              <a:gd name="adj2" fmla="val 100000"/>
            </a:avLst>
          </a:prstGeom>
          <a:solidFill>
            <a:srgbClr val="DB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ook Antiqua"/>
              <a:ea typeface="+mn-ea"/>
              <a:cs typeface="+mn-cs"/>
            </a:endParaRPr>
          </a:p>
        </p:txBody>
      </p:sp>
      <p:sp>
        <p:nvSpPr>
          <p:cNvPr id="29" name="Text Placeholder 20">
            <a:extLst>
              <a:ext uri="{FF2B5EF4-FFF2-40B4-BE49-F238E27FC236}">
                <a16:creationId xmlns:a16="http://schemas.microsoft.com/office/drawing/2014/main" id="{95D44F01-BAC3-4D54-90BB-3324AF153E91}"/>
              </a:ext>
            </a:extLst>
          </p:cNvPr>
          <p:cNvSpPr>
            <a:spLocks noGrp="1"/>
          </p:cNvSpPr>
          <p:nvPr>
            <p:ph type="body" sz="quarter" idx="14"/>
          </p:nvPr>
        </p:nvSpPr>
        <p:spPr>
          <a:xfrm>
            <a:off x="1775133" y="4802859"/>
            <a:ext cx="8778240" cy="1547204"/>
          </a:xfrm>
          <a:prstGeom prst="rect">
            <a:avLst/>
          </a:prstGeom>
          <a:ln>
            <a:solidFill>
              <a:schemeClr val="bg1">
                <a:lumMod val="75000"/>
              </a:schemeClr>
            </a:solidFill>
            <a:prstDash val="solid"/>
          </a:ln>
        </p:spPr>
        <p:txBody>
          <a:bodyPr>
            <a:normAutofit/>
          </a:bodyPr>
          <a:lstStyle>
            <a:lvl1pPr>
              <a:defRPr sz="1600"/>
            </a:lvl1pPr>
            <a:lvl2pPr>
              <a:defRPr sz="1400"/>
            </a:lvl2pPr>
            <a:lvl3pPr>
              <a:defRPr sz="1200"/>
            </a:lvl3pPr>
          </a:lstStyle>
          <a:p>
            <a:pPr lvl="0"/>
            <a:r>
              <a:rPr lang="en-US"/>
              <a:t>Click to edit Master text styles</a:t>
            </a:r>
          </a:p>
          <a:p>
            <a:pPr lvl="1"/>
            <a:r>
              <a:rPr lang="en-US"/>
              <a:t>Second level</a:t>
            </a:r>
          </a:p>
          <a:p>
            <a:pPr lvl="2"/>
            <a:r>
              <a:rPr lang="en-US"/>
              <a:t>Third level</a:t>
            </a:r>
          </a:p>
        </p:txBody>
      </p:sp>
      <p:sp>
        <p:nvSpPr>
          <p:cNvPr id="30" name="Rectangle 29">
            <a:extLst>
              <a:ext uri="{FF2B5EF4-FFF2-40B4-BE49-F238E27FC236}">
                <a16:creationId xmlns:a16="http://schemas.microsoft.com/office/drawing/2014/main" id="{BF45533E-A3FC-405C-B338-D75F6DA05F87}"/>
              </a:ext>
            </a:extLst>
          </p:cNvPr>
          <p:cNvSpPr/>
          <p:nvPr/>
        </p:nvSpPr>
        <p:spPr>
          <a:xfrm>
            <a:off x="1775133" y="4473674"/>
            <a:ext cx="8778240" cy="3291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Desired Future State</a:t>
            </a:r>
          </a:p>
        </p:txBody>
      </p:sp>
      <p:sp>
        <p:nvSpPr>
          <p:cNvPr id="31" name="Arrow: Right 30">
            <a:extLst>
              <a:ext uri="{FF2B5EF4-FFF2-40B4-BE49-F238E27FC236}">
                <a16:creationId xmlns:a16="http://schemas.microsoft.com/office/drawing/2014/main" id="{45C3CCA2-E2AF-445D-B845-1FBC4E0FA09A}"/>
              </a:ext>
            </a:extLst>
          </p:cNvPr>
          <p:cNvSpPr/>
          <p:nvPr/>
        </p:nvSpPr>
        <p:spPr>
          <a:xfrm rot="5400000">
            <a:off x="6018283" y="3286943"/>
            <a:ext cx="155433" cy="1976913"/>
          </a:xfrm>
          <a:prstGeom prst="rightArrow">
            <a:avLst>
              <a:gd name="adj1" fmla="val 50000"/>
              <a:gd name="adj2" fmla="val 100000"/>
            </a:avLst>
          </a:prstGeom>
          <a:solidFill>
            <a:srgbClr val="DB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ook Antiqua"/>
              <a:ea typeface="+mn-ea"/>
              <a:cs typeface="+mn-cs"/>
            </a:endParaRPr>
          </a:p>
        </p:txBody>
      </p:sp>
      <p:sp>
        <p:nvSpPr>
          <p:cNvPr id="13" name="Rectangle 12">
            <a:extLst>
              <a:ext uri="{FF2B5EF4-FFF2-40B4-BE49-F238E27FC236}">
                <a16:creationId xmlns:a16="http://schemas.microsoft.com/office/drawing/2014/main" id="{BC91B8DD-56AF-40C1-BCC4-EFDB60F4F168}"/>
              </a:ext>
            </a:extLst>
          </p:cNvPr>
          <p:cNvSpPr/>
          <p:nvPr/>
        </p:nvSpPr>
        <p:spPr>
          <a:xfrm>
            <a:off x="6566265" y="891642"/>
            <a:ext cx="5364480" cy="3291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Gap</a:t>
            </a:r>
          </a:p>
        </p:txBody>
      </p:sp>
    </p:spTree>
    <p:extLst>
      <p:ext uri="{BB962C8B-B14F-4D97-AF65-F5344CB8AC3E}">
        <p14:creationId xmlns:p14="http://schemas.microsoft.com/office/powerpoint/2010/main" val="3420556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138B4AB-33D7-4606-A00F-6F48923BA28B}"/>
              </a:ext>
            </a:extLst>
          </p:cNvPr>
          <p:cNvSpPr>
            <a:spLocks noGrp="1"/>
          </p:cNvSpPr>
          <p:nvPr>
            <p:ph type="ftr" sz="quarter" idx="11"/>
          </p:nvPr>
        </p:nvSpPr>
        <p:spPr/>
        <p:txBody>
          <a:bodyPr/>
          <a:lstStyle/>
          <a:p>
            <a:r>
              <a:rPr lang="en-US"/>
              <a:t>Ganit Confidential</a:t>
            </a:r>
          </a:p>
        </p:txBody>
      </p:sp>
      <p:sp>
        <p:nvSpPr>
          <p:cNvPr id="3" name="Rectangle 2">
            <a:extLst>
              <a:ext uri="{FF2B5EF4-FFF2-40B4-BE49-F238E27FC236}">
                <a16:creationId xmlns:a16="http://schemas.microsoft.com/office/drawing/2014/main" id="{7BFEF07B-549C-4906-B5EA-0C7B5E79324F}"/>
              </a:ext>
            </a:extLst>
          </p:cNvPr>
          <p:cNvSpPr/>
          <p:nvPr/>
        </p:nvSpPr>
        <p:spPr>
          <a:xfrm>
            <a:off x="682341" y="1076745"/>
            <a:ext cx="4731319" cy="2118209"/>
          </a:xfrm>
          <a:prstGeom prst="rect">
            <a:avLst/>
          </a:prstGeom>
        </p:spPr>
        <p:txBody>
          <a:bodyPr wrap="square">
            <a:spAutoFit/>
          </a:bodyPr>
          <a:lstStyle/>
          <a:p>
            <a:pPr algn="ctr">
              <a:lnSpc>
                <a:spcPct val="150000"/>
              </a:lnSpc>
            </a:pPr>
            <a:r>
              <a:rPr lang="en-US" b="0" i="0" dirty="0">
                <a:latin typeface="Segoe UI" panose="020B0502040204020203" pitchFamily="34" charset="0"/>
                <a:cs typeface="Segoe UI" panose="020B0502040204020203" pitchFamily="34" charset="0"/>
              </a:rPr>
              <a:t>Ganit provides cutting edge solutions at the intersection of hypotheses-based analytics, ML-driven AI, and new-data insights from smart devices</a:t>
            </a:r>
          </a:p>
          <a:p>
            <a:pPr algn="ctr">
              <a:lnSpc>
                <a:spcPct val="150000"/>
              </a:lnSpc>
            </a:pPr>
            <a:endParaRPr lang="en-US" b="0" i="0"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08F8CABE-57C5-4C82-B9C9-D9DCF27A8EB8}"/>
              </a:ext>
            </a:extLst>
          </p:cNvPr>
          <p:cNvSpPr/>
          <p:nvPr/>
        </p:nvSpPr>
        <p:spPr>
          <a:xfrm>
            <a:off x="9064101" y="4997143"/>
            <a:ext cx="2867487" cy="938719"/>
          </a:xfrm>
          <a:prstGeom prst="rect">
            <a:avLst/>
          </a:prstGeom>
        </p:spPr>
        <p:txBody>
          <a:bodyPr wrap="square">
            <a:spAutoFit/>
          </a:bodyPr>
          <a:lstStyle/>
          <a:p>
            <a:pPr algn="ctr" fontAlgn="base"/>
            <a:r>
              <a:rPr lang="en-US" sz="1100" b="1" dirty="0">
                <a:latin typeface="Segoe UI" panose="020B0502040204020203" pitchFamily="34" charset="0"/>
                <a:cs typeface="Segoe UI" panose="020B0502040204020203" pitchFamily="34" charset="0"/>
              </a:rPr>
              <a:t>INDIA</a:t>
            </a:r>
          </a:p>
          <a:p>
            <a:pPr fontAlgn="base"/>
            <a:endParaRPr lang="en-US" sz="1100" dirty="0">
              <a:latin typeface="Segoe UI" panose="020B0502040204020203" pitchFamily="34" charset="0"/>
              <a:cs typeface="Segoe UI" panose="020B0502040204020203" pitchFamily="34" charset="0"/>
            </a:endParaRPr>
          </a:p>
          <a:p>
            <a:pPr fontAlgn="base"/>
            <a:r>
              <a:rPr lang="en-US" sz="1100" dirty="0">
                <a:latin typeface="Segoe UI" panose="020B0502040204020203" pitchFamily="34" charset="0"/>
                <a:cs typeface="Segoe UI" panose="020B0502040204020203" pitchFamily="34" charset="0"/>
              </a:rPr>
              <a:t>3rd floor, </a:t>
            </a:r>
            <a:r>
              <a:rPr lang="en-US" sz="1100" dirty="0" err="1">
                <a:latin typeface="Segoe UI" panose="020B0502040204020203" pitchFamily="34" charset="0"/>
                <a:cs typeface="Segoe UI" panose="020B0502040204020203" pitchFamily="34" charset="0"/>
              </a:rPr>
              <a:t>Geeyam</a:t>
            </a:r>
            <a:r>
              <a:rPr lang="en-US" sz="1100" dirty="0">
                <a:latin typeface="Segoe UI" panose="020B0502040204020203" pitchFamily="34" charset="0"/>
                <a:cs typeface="Segoe UI" panose="020B0502040204020203" pitchFamily="34" charset="0"/>
              </a:rPr>
              <a:t> Tech Square, </a:t>
            </a:r>
          </a:p>
          <a:p>
            <a:pPr fontAlgn="base"/>
            <a:r>
              <a:rPr lang="en-US" sz="1100" dirty="0">
                <a:latin typeface="Segoe UI" panose="020B0502040204020203" pitchFamily="34" charset="0"/>
                <a:cs typeface="Segoe UI" panose="020B0502040204020203" pitchFamily="34" charset="0"/>
              </a:rPr>
              <a:t>No 57, Estate Main Rd, Industrial Estate, </a:t>
            </a:r>
            <a:r>
              <a:rPr lang="en-US" sz="1100" dirty="0" err="1">
                <a:latin typeface="Segoe UI" panose="020B0502040204020203" pitchFamily="34" charset="0"/>
                <a:cs typeface="Segoe UI" panose="020B0502040204020203" pitchFamily="34" charset="0"/>
              </a:rPr>
              <a:t>Perungudi</a:t>
            </a:r>
            <a:r>
              <a:rPr lang="en-US" sz="1100" dirty="0">
                <a:latin typeface="Segoe UI" panose="020B0502040204020203" pitchFamily="34" charset="0"/>
                <a:cs typeface="Segoe UI" panose="020B0502040204020203" pitchFamily="34" charset="0"/>
              </a:rPr>
              <a:t>, Chennai, Tamil Nadu 600096</a:t>
            </a:r>
          </a:p>
        </p:txBody>
      </p:sp>
      <p:sp>
        <p:nvSpPr>
          <p:cNvPr id="7" name="TextBox 6">
            <a:extLst>
              <a:ext uri="{FF2B5EF4-FFF2-40B4-BE49-F238E27FC236}">
                <a16:creationId xmlns:a16="http://schemas.microsoft.com/office/drawing/2014/main" id="{5866FD27-ADF9-441C-A2BA-6D68D0650AF9}"/>
              </a:ext>
            </a:extLst>
          </p:cNvPr>
          <p:cNvSpPr txBox="1"/>
          <p:nvPr/>
        </p:nvSpPr>
        <p:spPr>
          <a:xfrm>
            <a:off x="8048665" y="4734560"/>
            <a:ext cx="2332893" cy="338554"/>
          </a:xfrm>
          <a:prstGeom prst="rect">
            <a:avLst/>
          </a:prstGeom>
          <a:noFill/>
        </p:spPr>
        <p:txBody>
          <a:bodyPr wrap="square" rtlCol="0">
            <a:spAutoFit/>
          </a:bodyPr>
          <a:lstStyle/>
          <a:p>
            <a:pPr algn="ctr"/>
            <a:r>
              <a:rPr lang="en-US" sz="1600" b="1" dirty="0">
                <a:latin typeface="Segoe UI" panose="020B0502040204020203" pitchFamily="34" charset="0"/>
                <a:cs typeface="Segoe UI" panose="020B0502040204020203" pitchFamily="34" charset="0"/>
              </a:rPr>
              <a:t>Our Offices </a:t>
            </a:r>
          </a:p>
        </p:txBody>
      </p:sp>
      <p:sp>
        <p:nvSpPr>
          <p:cNvPr id="8" name="TextBox 7">
            <a:extLst>
              <a:ext uri="{FF2B5EF4-FFF2-40B4-BE49-F238E27FC236}">
                <a16:creationId xmlns:a16="http://schemas.microsoft.com/office/drawing/2014/main" id="{DBC9D98E-3390-477C-8C1D-AE32409113AE}"/>
              </a:ext>
            </a:extLst>
          </p:cNvPr>
          <p:cNvSpPr txBox="1"/>
          <p:nvPr/>
        </p:nvSpPr>
        <p:spPr>
          <a:xfrm>
            <a:off x="7173096" y="2631016"/>
            <a:ext cx="4351562" cy="1878078"/>
          </a:xfrm>
          <a:prstGeom prst="rect">
            <a:avLst/>
          </a:prstGeom>
          <a:noFill/>
        </p:spPr>
        <p:txBody>
          <a:bodyPr wrap="square" rtlCol="0">
            <a:spAutoFit/>
          </a:bodyPr>
          <a:lstStyle/>
          <a:p>
            <a:pPr algn="ctr">
              <a:lnSpc>
                <a:spcPct val="120000"/>
              </a:lnSpc>
            </a:pPr>
            <a:r>
              <a:rPr lang="en-US" sz="1400" dirty="0">
                <a:latin typeface="Segoe UI" panose="020B0502040204020203" pitchFamily="34" charset="0"/>
                <a:cs typeface="Segoe UI" panose="020B0502040204020203" pitchFamily="34" charset="0"/>
              </a:rPr>
              <a:t>We have delivered tangible benefits to leading brands in the North America, Europe, MENA and APAC</a:t>
            </a:r>
          </a:p>
          <a:p>
            <a:pPr algn="ctr">
              <a:lnSpc>
                <a:spcPct val="120000"/>
              </a:lnSpc>
            </a:pPr>
            <a:endParaRPr lang="en-US" sz="1400" dirty="0">
              <a:latin typeface="Segoe UI" panose="020B0502040204020203" pitchFamily="34" charset="0"/>
              <a:cs typeface="Segoe UI" panose="020B0502040204020203" pitchFamily="34" charset="0"/>
            </a:endParaRPr>
          </a:p>
          <a:p>
            <a:pPr algn="ctr">
              <a:lnSpc>
                <a:spcPct val="120000"/>
              </a:lnSpc>
            </a:pPr>
            <a:r>
              <a:rPr lang="en-US" sz="1400" b="1"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info@ganitinc.com</a:t>
            </a:r>
            <a:endParaRPr lang="en-US" sz="1400" b="1" dirty="0">
              <a:latin typeface="Segoe UI" panose="020B0502040204020203" pitchFamily="34" charset="0"/>
              <a:cs typeface="Segoe UI" panose="020B0502040204020203" pitchFamily="34" charset="0"/>
            </a:endParaRPr>
          </a:p>
          <a:p>
            <a:pPr algn="ctr">
              <a:lnSpc>
                <a:spcPct val="120000"/>
              </a:lnSpc>
            </a:pPr>
            <a:endParaRPr lang="en-US" sz="1400" b="1" dirty="0">
              <a:latin typeface="Segoe UI" panose="020B0502040204020203" pitchFamily="34" charset="0"/>
              <a:cs typeface="Segoe UI" panose="020B0502040204020203" pitchFamily="34" charset="0"/>
            </a:endParaRPr>
          </a:p>
          <a:p>
            <a:pPr algn="ctr">
              <a:lnSpc>
                <a:spcPct val="120000"/>
              </a:lnSpc>
            </a:pPr>
            <a:r>
              <a:rPr lang="en-US" sz="1400" b="1" dirty="0">
                <a:latin typeface="Segoe UI" panose="020B0502040204020203" pitchFamily="34" charset="0"/>
                <a:cs typeface="Segoe UI" panose="020B0502040204020203" pitchFamily="34" charset="0"/>
              </a:rPr>
              <a:t>www.ganitinc.com</a:t>
            </a:r>
          </a:p>
        </p:txBody>
      </p:sp>
      <p:sp>
        <p:nvSpPr>
          <p:cNvPr id="9" name="TextBox 8">
            <a:extLst>
              <a:ext uri="{FF2B5EF4-FFF2-40B4-BE49-F238E27FC236}">
                <a16:creationId xmlns:a16="http://schemas.microsoft.com/office/drawing/2014/main" id="{522F9316-240A-48CD-B026-5751CCB130CD}"/>
              </a:ext>
            </a:extLst>
          </p:cNvPr>
          <p:cNvSpPr txBox="1"/>
          <p:nvPr/>
        </p:nvSpPr>
        <p:spPr>
          <a:xfrm>
            <a:off x="848503" y="4028811"/>
            <a:ext cx="4413613" cy="1938992"/>
          </a:xfrm>
          <a:prstGeom prst="rect">
            <a:avLst/>
          </a:prstGeom>
          <a:noFill/>
        </p:spPr>
        <p:txBody>
          <a:bodyPr wrap="square" rtlCol="0">
            <a:spAutoFit/>
          </a:bodyPr>
          <a:lstStyle/>
          <a:p>
            <a:pPr algn="just"/>
            <a:r>
              <a:rPr lang="en-US" sz="800" dirty="0">
                <a:latin typeface="Segoe UI" panose="020B0502040204020203" pitchFamily="34" charset="0"/>
                <a:cs typeface="Segoe UI" panose="020B0502040204020203" pitchFamily="34" charset="0"/>
              </a:rPr>
              <a:t>DISCLAIMER: Information contained in this document is proprietary or legally privileged information to Ganit Inc. (the Company). It is intended for the designated recipient(s) and purpose, and may contain information that is privileged, confidential or exempt from disclosure under applicable law. Access to information by anyone else is unauthorized. If you are not the intended recipient, an agent of the intended recipient or a person responsible for delivering the information to the intended recipient, you are notified that any use, copying, reproduction, dissemination, disclosure, modification, publication of this document or any information contained therein in any way or in any manner is strictly prohibited or may be unlawful. Further, if you are not the intended recipient, please notify the company immediately about mis-delivery and permanently delete this document. The recipient acknowledges that the views expressed in this document are those of sender and may not necessarily reflect those of the Company. There is no guarantee that the integrity of this document has been maintained and nor is this document free of viruses, interceptions or interference. The Company accepts no liability for damage caused by any virus transmitted in this document or error or omissions.</a:t>
            </a:r>
            <a:endParaRPr lang="en-IN" sz="800" dirty="0">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B9A85CE-2B44-4B79-910D-82490C7989F7}"/>
              </a:ext>
            </a:extLst>
          </p:cNvPr>
          <p:cNvCxnSpPr>
            <a:cxnSpLocks/>
          </p:cNvCxnSpPr>
          <p:nvPr/>
        </p:nvCxnSpPr>
        <p:spPr>
          <a:xfrm>
            <a:off x="7527425" y="2465651"/>
            <a:ext cx="36326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99C598-B155-4BC1-8BB7-C4CFE7401471}"/>
              </a:ext>
            </a:extLst>
          </p:cNvPr>
          <p:cNvCxnSpPr>
            <a:cxnSpLocks/>
          </p:cNvCxnSpPr>
          <p:nvPr/>
        </p:nvCxnSpPr>
        <p:spPr>
          <a:xfrm>
            <a:off x="7527425" y="4536921"/>
            <a:ext cx="36326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5">
            <a:extLst>
              <a:ext uri="{FF2B5EF4-FFF2-40B4-BE49-F238E27FC236}">
                <a16:creationId xmlns:a16="http://schemas.microsoft.com/office/drawing/2014/main" id="{B729BD4E-62AB-4053-B243-CF7053D756F1}"/>
              </a:ext>
            </a:extLst>
          </p:cNvPr>
          <p:cNvSpPr txBox="1">
            <a:spLocks noChangeArrowheads="1"/>
          </p:cNvSpPr>
          <p:nvPr>
            <p:custDataLst>
              <p:tags r:id="rId1"/>
            </p:custDataLst>
          </p:nvPr>
        </p:nvSpPr>
        <p:spPr>
          <a:xfrm>
            <a:off x="2370338" y="55451"/>
            <a:ext cx="7311608" cy="663574"/>
          </a:xfrm>
          <a:prstGeom prst="rect">
            <a:avLst/>
          </a:prstGeom>
        </p:spPr>
        <p:txBody>
          <a:bodyPr vert="horz" lIns="75600" tIns="45720" rIns="91440" bIns="45720" rtlCol="0" anchor="ctr">
            <a:noAutofit/>
          </a:bodyPr>
          <a:lstStyle>
            <a:lvl1pPr algn="l" defTabSz="914400" rtl="0" eaLnBrk="1" latinLnBrk="0" hangingPunct="1">
              <a:lnSpc>
                <a:spcPct val="100000"/>
              </a:lnSpc>
              <a:spcBef>
                <a:spcPct val="0"/>
              </a:spcBef>
              <a:buNone/>
              <a:defRPr sz="2200" b="1" kern="1200" baseline="0">
                <a:solidFill>
                  <a:schemeClr val="tx1"/>
                </a:solidFill>
                <a:latin typeface="Book Antiqua" panose="02040602050305030304" pitchFamily="18" charset="0"/>
                <a:ea typeface="+mj-ea"/>
                <a:cs typeface="Arial" panose="020B0604020202020204" pitchFamily="34" charset="0"/>
              </a:defRPr>
            </a:lvl1pPr>
          </a:lstStyle>
          <a:p>
            <a:pPr algn="ctr"/>
            <a:r>
              <a:rPr lang="en-US" altLang="en-US" dirty="0">
                <a:latin typeface="Segoe UI" panose="020B0502040204020203" pitchFamily="34" charset="0"/>
                <a:cs typeface="Segoe UI" panose="020B0502040204020203" pitchFamily="34" charset="0"/>
              </a:rPr>
              <a:t>Thank You</a:t>
            </a:r>
          </a:p>
        </p:txBody>
      </p:sp>
      <p:pic>
        <p:nvPicPr>
          <p:cNvPr id="13" name="Picture 12" descr="Logo, icon&#10;&#10;Description automatically generated">
            <a:extLst>
              <a:ext uri="{FF2B5EF4-FFF2-40B4-BE49-F238E27FC236}">
                <a16:creationId xmlns:a16="http://schemas.microsoft.com/office/drawing/2014/main" id="{B56B54C6-DDFE-4AC3-8F4A-74136433843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7716" y="804121"/>
            <a:ext cx="1773842" cy="1741799"/>
          </a:xfrm>
          <a:prstGeom prst="rect">
            <a:avLst/>
          </a:prstGeom>
        </p:spPr>
      </p:pic>
      <p:sp>
        <p:nvSpPr>
          <p:cNvPr id="2" name="Rectangle 1">
            <a:extLst>
              <a:ext uri="{FF2B5EF4-FFF2-40B4-BE49-F238E27FC236}">
                <a16:creationId xmlns:a16="http://schemas.microsoft.com/office/drawing/2014/main" id="{1F79D2D0-203E-1920-DE4D-1C9C49915C2C}"/>
              </a:ext>
            </a:extLst>
          </p:cNvPr>
          <p:cNvSpPr/>
          <p:nvPr/>
        </p:nvSpPr>
        <p:spPr>
          <a:xfrm>
            <a:off x="6901097" y="4983675"/>
            <a:ext cx="2126908" cy="969496"/>
          </a:xfrm>
          <a:prstGeom prst="rect">
            <a:avLst/>
          </a:prstGeom>
        </p:spPr>
        <p:txBody>
          <a:bodyPr wrap="square">
            <a:spAutoFit/>
          </a:bodyPr>
          <a:lstStyle/>
          <a:p>
            <a:pPr algn="ctr" fontAlgn="base"/>
            <a:r>
              <a:rPr lang="en-US" sz="1200" b="1" dirty="0">
                <a:latin typeface="Segoe UI" panose="020B0502040204020203" pitchFamily="34" charset="0"/>
                <a:cs typeface="Segoe UI" panose="020B0502040204020203" pitchFamily="34" charset="0"/>
              </a:rPr>
              <a:t>US</a:t>
            </a:r>
          </a:p>
          <a:p>
            <a:pPr algn="ctr" fontAlgn="base"/>
            <a:endParaRPr lang="en-US" sz="1100" b="1" kern="1200" dirty="0">
              <a:solidFill>
                <a:schemeClr val="tx1"/>
              </a:solidFill>
              <a:latin typeface="Segoe UI" panose="020B0502040204020203" pitchFamily="34" charset="0"/>
              <a:ea typeface="+mn-ea"/>
              <a:cs typeface="Segoe UI" panose="020B0502040204020203" pitchFamily="34" charset="0"/>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Halsey Corporate Center, </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90 East Halsey Road, Suite 320, </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Parsippany NJ 07054</a:t>
            </a:r>
          </a:p>
        </p:txBody>
      </p:sp>
    </p:spTree>
    <p:extLst>
      <p:ext uri="{BB962C8B-B14F-4D97-AF65-F5344CB8AC3E}">
        <p14:creationId xmlns:p14="http://schemas.microsoft.com/office/powerpoint/2010/main" val="27752881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114621" y="64432"/>
            <a:ext cx="11791409" cy="6635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9" name="Text Placeholder 2"/>
          <p:cNvSpPr>
            <a:spLocks noGrp="1"/>
          </p:cNvSpPr>
          <p:nvPr>
            <p:ph type="body" idx="1"/>
          </p:nvPr>
        </p:nvSpPr>
        <p:spPr>
          <a:xfrm>
            <a:off x="114622" y="806636"/>
            <a:ext cx="11791409" cy="5685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2FB60D5E-F772-467E-B56F-209502CB9602}"/>
              </a:ext>
            </a:extLst>
          </p:cNvPr>
          <p:cNvSpPr>
            <a:spLocks noGrp="1"/>
          </p:cNvSpPr>
          <p:nvPr>
            <p:ph type="ftr" sz="quarter" idx="3"/>
          </p:nvPr>
        </p:nvSpPr>
        <p:spPr>
          <a:xfrm>
            <a:off x="5440447" y="6650277"/>
            <a:ext cx="1311103" cy="187367"/>
          </a:xfrm>
          <a:prstGeom prst="rect">
            <a:avLst/>
          </a:prstGeom>
        </p:spPr>
        <p:txBody>
          <a:bodyPr vert="horz" lIns="91440" tIns="45720" rIns="91440" bIns="45720" rtlCol="0" anchor="ctr"/>
          <a:lstStyle>
            <a:lvl1pPr algn="ctr">
              <a:defRPr sz="800">
                <a:solidFill>
                  <a:schemeClr val="bg1">
                    <a:lumMod val="50000"/>
                  </a:schemeClr>
                </a:solidFill>
              </a:defRPr>
            </a:lvl1pPr>
          </a:lstStyle>
          <a:p>
            <a:r>
              <a:rPr lang="en-US"/>
              <a:t>Ganit Confidential</a:t>
            </a:r>
          </a:p>
        </p:txBody>
      </p:sp>
      <p:sp>
        <p:nvSpPr>
          <p:cNvPr id="4" name="Slide Number Placeholder 3">
            <a:extLst>
              <a:ext uri="{FF2B5EF4-FFF2-40B4-BE49-F238E27FC236}">
                <a16:creationId xmlns:a16="http://schemas.microsoft.com/office/drawing/2014/main" id="{E37126DD-B0CC-4961-8E96-40FF39D2CFA9}"/>
              </a:ext>
            </a:extLst>
          </p:cNvPr>
          <p:cNvSpPr>
            <a:spLocks noGrp="1"/>
          </p:cNvSpPr>
          <p:nvPr>
            <p:ph type="sldNum" sz="quarter" idx="4"/>
          </p:nvPr>
        </p:nvSpPr>
        <p:spPr>
          <a:xfrm>
            <a:off x="11571833" y="6511970"/>
            <a:ext cx="583096" cy="365125"/>
          </a:xfrm>
          <a:prstGeom prst="rect">
            <a:avLst/>
          </a:prstGeom>
        </p:spPr>
        <p:txBody>
          <a:bodyPr vert="horz" lIns="91440" tIns="45720" rIns="91440" bIns="45720" rtlCol="0" anchor="ctr"/>
          <a:lstStyle>
            <a:lvl1pPr algn="r">
              <a:defRPr sz="1000">
                <a:solidFill>
                  <a:schemeClr val="tx1"/>
                </a:solidFill>
              </a:defRPr>
            </a:lvl1pPr>
          </a:lstStyle>
          <a:p>
            <a:fld id="{ACFEA301-D87F-42B2-926F-3B0DBE2FFC80}" type="slidenum">
              <a:rPr lang="en-US" smtClean="0"/>
              <a:pPr/>
              <a:t>‹#›</a:t>
            </a:fld>
            <a:endParaRPr lang="en-US"/>
          </a:p>
        </p:txBody>
      </p:sp>
      <p:sp>
        <p:nvSpPr>
          <p:cNvPr id="20" name="Rectangle 19">
            <a:extLst>
              <a:ext uri="{FF2B5EF4-FFF2-40B4-BE49-F238E27FC236}">
                <a16:creationId xmlns:a16="http://schemas.microsoft.com/office/drawing/2014/main" id="{E6CEDE28-53D0-4347-A6FD-C43A0DC11C09}"/>
              </a:ext>
            </a:extLst>
          </p:cNvPr>
          <p:cNvSpPr/>
          <p:nvPr/>
        </p:nvSpPr>
        <p:spPr>
          <a:xfrm>
            <a:off x="11838752" y="6592846"/>
            <a:ext cx="20583" cy="203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9B0D0A-A07C-4A52-AFAD-7AD4FFB17910}"/>
              </a:ext>
            </a:extLst>
          </p:cNvPr>
          <p:cNvSpPr/>
          <p:nvPr/>
        </p:nvSpPr>
        <p:spPr>
          <a:xfrm>
            <a:off x="-17298" y="0"/>
            <a:ext cx="71061" cy="772307"/>
          </a:xfrm>
          <a:prstGeom prst="rect">
            <a:avLst/>
          </a:prstGeom>
          <a:solidFill>
            <a:srgbClr val="1A0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 company name&#10;&#10;Description automatically generated">
            <a:extLst>
              <a:ext uri="{FF2B5EF4-FFF2-40B4-BE49-F238E27FC236}">
                <a16:creationId xmlns:a16="http://schemas.microsoft.com/office/drawing/2014/main" id="{BEE797FA-7D1C-4102-803E-9238F08CA284}"/>
              </a:ext>
            </a:extLst>
          </p:cNvPr>
          <p:cNvPicPr>
            <a:picLocks noChangeAspect="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29023" t="34430" r="28763" b="33862"/>
          <a:stretch/>
        </p:blipFill>
        <p:spPr>
          <a:xfrm>
            <a:off x="110709" y="6529783"/>
            <a:ext cx="710188" cy="298025"/>
          </a:xfrm>
          <a:prstGeom prst="rect">
            <a:avLst/>
          </a:prstGeom>
        </p:spPr>
      </p:pic>
    </p:spTree>
    <p:extLst>
      <p:ext uri="{BB962C8B-B14F-4D97-AF65-F5344CB8AC3E}">
        <p14:creationId xmlns:p14="http://schemas.microsoft.com/office/powerpoint/2010/main" val="3445539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5" r:id="rId3"/>
    <p:sldLayoutId id="2147483660" r:id="rId4"/>
    <p:sldLayoutId id="2147483667" r:id="rId5"/>
    <p:sldLayoutId id="2147483669" r:id="rId6"/>
    <p:sldLayoutId id="2147483668" r:id="rId7"/>
    <p:sldLayoutId id="2147483664" r:id="rId8"/>
    <p:sldLayoutId id="2147483671" r:id="rId9"/>
    <p:sldLayoutId id="2147483659"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50" r:id="rId31"/>
    <p:sldLayoutId id="2147483662" r:id="rId32"/>
    <p:sldLayoutId id="2147483666" r:id="rId33"/>
  </p:sldLayoutIdLst>
  <p:hf hdr="0" dt="0"/>
  <p:txStyles>
    <p:titleStyle>
      <a:lvl1pPr algn="l" defTabSz="914400" rtl="0" eaLnBrk="1" latinLnBrk="0" hangingPunct="1">
        <a:lnSpc>
          <a:spcPct val="100000"/>
        </a:lnSpc>
        <a:spcBef>
          <a:spcPct val="0"/>
        </a:spcBef>
        <a:buNone/>
        <a:defRPr sz="2200" b="1" kern="1200" baseline="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500"/>
        </a:spcBef>
        <a:buFont typeface="Gill Sans MT" panose="020B0502020104020203" pitchFamily="34" charset="0"/>
        <a:buChar char="–"/>
        <a:defRPr sz="16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500"/>
        </a:spcBef>
        <a:buFont typeface="Courier New" panose="02070309020205020404" pitchFamily="49" charset="0"/>
        <a:buChar char="o"/>
        <a:defRPr sz="1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42A6-D20D-798D-391E-2E02EB87663E}"/>
              </a:ext>
            </a:extLst>
          </p:cNvPr>
          <p:cNvSpPr>
            <a:spLocks noGrp="1"/>
          </p:cNvSpPr>
          <p:nvPr>
            <p:ph type="title"/>
          </p:nvPr>
        </p:nvSpPr>
        <p:spPr/>
        <p:txBody>
          <a:bodyPr>
            <a:normAutofit fontScale="90000"/>
          </a:bodyPr>
          <a:lstStyle/>
          <a:p>
            <a:r>
              <a:rPr lang="en-IN" dirty="0"/>
              <a:t>GANIT TIMES: A Real-Time Newspaper</a:t>
            </a:r>
            <a:endParaRPr lang="en-GB" dirty="0"/>
          </a:p>
        </p:txBody>
      </p:sp>
      <p:sp>
        <p:nvSpPr>
          <p:cNvPr id="3" name="Text Placeholder 2">
            <a:extLst>
              <a:ext uri="{FF2B5EF4-FFF2-40B4-BE49-F238E27FC236}">
                <a16:creationId xmlns:a16="http://schemas.microsoft.com/office/drawing/2014/main" id="{C3FFB38B-C44E-D2EE-2990-D9C4A6494757}"/>
              </a:ext>
            </a:extLst>
          </p:cNvPr>
          <p:cNvSpPr>
            <a:spLocks noGrp="1"/>
          </p:cNvSpPr>
          <p:nvPr>
            <p:ph type="body" idx="1"/>
          </p:nvPr>
        </p:nvSpPr>
        <p:spPr/>
        <p:txBody>
          <a:bodyPr>
            <a:normAutofit fontScale="77500" lnSpcReduction="20000"/>
          </a:bodyPr>
          <a:lstStyle/>
          <a:p>
            <a:r>
              <a:rPr lang="en-IN" dirty="0"/>
              <a:t>Capstone Project</a:t>
            </a:r>
            <a:endParaRPr lang="en-GB" dirty="0"/>
          </a:p>
        </p:txBody>
      </p:sp>
      <p:sp>
        <p:nvSpPr>
          <p:cNvPr id="4" name="Text Placeholder 3">
            <a:extLst>
              <a:ext uri="{FF2B5EF4-FFF2-40B4-BE49-F238E27FC236}">
                <a16:creationId xmlns:a16="http://schemas.microsoft.com/office/drawing/2014/main" id="{2AF09201-67FF-F3AF-7F24-EFE394736EBC}"/>
              </a:ext>
            </a:extLst>
          </p:cNvPr>
          <p:cNvSpPr>
            <a:spLocks noGrp="1"/>
          </p:cNvSpPr>
          <p:nvPr>
            <p:ph type="body" idx="10"/>
          </p:nvPr>
        </p:nvSpPr>
        <p:spPr>
          <a:xfrm>
            <a:off x="763895" y="5828225"/>
            <a:ext cx="10515600" cy="402541"/>
          </a:xfrm>
        </p:spPr>
        <p:txBody>
          <a:bodyPr/>
          <a:lstStyle/>
          <a:p>
            <a:fld id="{428B174D-9804-4123-84E9-3F6ED0BF99A2}" type="datetime3">
              <a:rPr lang="en-IN" smtClean="0"/>
              <a:t>16 August 2024</a:t>
            </a:fld>
            <a:endParaRPr lang="en-GB" dirty="0"/>
          </a:p>
        </p:txBody>
      </p:sp>
      <p:sp>
        <p:nvSpPr>
          <p:cNvPr id="5" name="Footer Placeholder 4">
            <a:extLst>
              <a:ext uri="{FF2B5EF4-FFF2-40B4-BE49-F238E27FC236}">
                <a16:creationId xmlns:a16="http://schemas.microsoft.com/office/drawing/2014/main" id="{EDCEC2BE-3E2A-887F-2837-3DA1AE4F01B1}"/>
              </a:ext>
            </a:extLst>
          </p:cNvPr>
          <p:cNvSpPr>
            <a:spLocks noGrp="1"/>
          </p:cNvSpPr>
          <p:nvPr>
            <p:ph type="ftr" sz="quarter" idx="11"/>
          </p:nvPr>
        </p:nvSpPr>
        <p:spPr/>
        <p:txBody>
          <a:bodyPr/>
          <a:lstStyle/>
          <a:p>
            <a:r>
              <a:rPr lang="en-US"/>
              <a:t>Ganit Confidential</a:t>
            </a:r>
          </a:p>
        </p:txBody>
      </p:sp>
      <p:sp>
        <p:nvSpPr>
          <p:cNvPr id="6" name="TextBox 5">
            <a:extLst>
              <a:ext uri="{FF2B5EF4-FFF2-40B4-BE49-F238E27FC236}">
                <a16:creationId xmlns:a16="http://schemas.microsoft.com/office/drawing/2014/main" id="{9672BBEA-8AC1-1ED5-0033-7DA2A09741F5}"/>
              </a:ext>
            </a:extLst>
          </p:cNvPr>
          <p:cNvSpPr txBox="1"/>
          <p:nvPr/>
        </p:nvSpPr>
        <p:spPr>
          <a:xfrm>
            <a:off x="8334531" y="4604258"/>
            <a:ext cx="3417757" cy="1477328"/>
          </a:xfrm>
          <a:prstGeom prst="rect">
            <a:avLst/>
          </a:prstGeom>
          <a:noFill/>
        </p:spPr>
        <p:txBody>
          <a:bodyPr wrap="square" rtlCol="0">
            <a:spAutoFit/>
          </a:bodyPr>
          <a:lstStyle/>
          <a:p>
            <a:pPr algn="r"/>
            <a:r>
              <a:rPr lang="en-IN" b="1" dirty="0"/>
              <a:t>Team:</a:t>
            </a:r>
          </a:p>
          <a:p>
            <a:pPr algn="r"/>
            <a:r>
              <a:rPr lang="en-IN" dirty="0"/>
              <a:t>Adnan Abdul Salam Mohamed</a:t>
            </a:r>
          </a:p>
          <a:p>
            <a:pPr algn="r"/>
            <a:r>
              <a:rPr lang="en-IN" dirty="0"/>
              <a:t>Deepanshu Gond</a:t>
            </a:r>
          </a:p>
          <a:p>
            <a:pPr algn="r"/>
            <a:r>
              <a:rPr lang="en-IN" dirty="0" err="1"/>
              <a:t>Yukta</a:t>
            </a:r>
            <a:r>
              <a:rPr lang="en-IN" dirty="0"/>
              <a:t> Maheswari</a:t>
            </a:r>
          </a:p>
          <a:p>
            <a:endParaRPr lang="en-GB" dirty="0"/>
          </a:p>
        </p:txBody>
      </p:sp>
    </p:spTree>
    <p:extLst>
      <p:ext uri="{BB962C8B-B14F-4D97-AF65-F5344CB8AC3E}">
        <p14:creationId xmlns:p14="http://schemas.microsoft.com/office/powerpoint/2010/main" val="243327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6CC9-3AD5-6C64-5D69-0532847D0A52}"/>
              </a:ext>
            </a:extLst>
          </p:cNvPr>
          <p:cNvSpPr>
            <a:spLocks noGrp="1"/>
          </p:cNvSpPr>
          <p:nvPr>
            <p:ph type="title"/>
          </p:nvPr>
        </p:nvSpPr>
        <p:spPr/>
        <p:txBody>
          <a:bodyPr/>
          <a:lstStyle/>
          <a:p>
            <a:r>
              <a:rPr lang="en-IN" dirty="0"/>
              <a:t>Snapshot of the dashboards</a:t>
            </a:r>
            <a:endParaRPr lang="en-GB" dirty="0"/>
          </a:p>
        </p:txBody>
      </p:sp>
      <p:sp>
        <p:nvSpPr>
          <p:cNvPr id="3" name="Footer Placeholder 2">
            <a:extLst>
              <a:ext uri="{FF2B5EF4-FFF2-40B4-BE49-F238E27FC236}">
                <a16:creationId xmlns:a16="http://schemas.microsoft.com/office/drawing/2014/main" id="{94FA77FB-FEA4-CA0E-EFB4-D8D07B4814E4}"/>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7AEC98C1-20D2-2416-628E-08CB98C05317}"/>
              </a:ext>
            </a:extLst>
          </p:cNvPr>
          <p:cNvSpPr>
            <a:spLocks noGrp="1"/>
          </p:cNvSpPr>
          <p:nvPr>
            <p:ph type="sldNum" sz="quarter" idx="11"/>
          </p:nvPr>
        </p:nvSpPr>
        <p:spPr/>
        <p:txBody>
          <a:bodyPr/>
          <a:lstStyle/>
          <a:p>
            <a:fld id="{ACFEA301-D87F-42B2-926F-3B0DBE2FFC80}" type="slidenum">
              <a:rPr lang="en-US" smtClean="0"/>
              <a:t>10</a:t>
            </a:fld>
            <a:endParaRPr lang="en-US"/>
          </a:p>
        </p:txBody>
      </p:sp>
      <p:sp>
        <p:nvSpPr>
          <p:cNvPr id="5" name="Text Placeholder 4">
            <a:extLst>
              <a:ext uri="{FF2B5EF4-FFF2-40B4-BE49-F238E27FC236}">
                <a16:creationId xmlns:a16="http://schemas.microsoft.com/office/drawing/2014/main" id="{C39FF1E7-5A9A-218A-E2D5-E8AABC0A3FB8}"/>
              </a:ext>
            </a:extLst>
          </p:cNvPr>
          <p:cNvSpPr>
            <a:spLocks noGrp="1"/>
          </p:cNvSpPr>
          <p:nvPr>
            <p:ph type="body" sz="quarter" idx="12"/>
          </p:nvPr>
        </p:nvSpPr>
        <p:spPr>
          <a:xfrm>
            <a:off x="380700" y="1375666"/>
            <a:ext cx="11226002" cy="5038820"/>
          </a:xfrm>
        </p:spPr>
        <p:txBody>
          <a:bodyPr/>
          <a:lstStyle/>
          <a:p>
            <a:endParaRPr lang="en-GB" dirty="0"/>
          </a:p>
        </p:txBody>
      </p:sp>
      <p:pic>
        <p:nvPicPr>
          <p:cNvPr id="1026" name="Picture 2">
            <a:extLst>
              <a:ext uri="{FF2B5EF4-FFF2-40B4-BE49-F238E27FC236}">
                <a16:creationId xmlns:a16="http://schemas.microsoft.com/office/drawing/2014/main" id="{4B563270-CAD3-3570-DC12-9891A9BD1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5" y="728006"/>
            <a:ext cx="11607384" cy="548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634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EFB8806C-02A6-D057-0D4C-4167A323EF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336" y="1277504"/>
            <a:ext cx="11791409" cy="47755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90A3364-65D5-5190-5772-86C9AE33BF2F}"/>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9487882D-ED40-7CB1-3ED7-8613FD02BAC7}"/>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59A86BFB-6C3C-5C87-3AA3-3244C414F520}"/>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11</a:t>
            </a:fld>
            <a:endParaRPr lang="en-US"/>
          </a:p>
        </p:txBody>
      </p:sp>
    </p:spTree>
    <p:extLst>
      <p:ext uri="{BB962C8B-B14F-4D97-AF65-F5344CB8AC3E}">
        <p14:creationId xmlns:p14="http://schemas.microsoft.com/office/powerpoint/2010/main" val="1740962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85CC538-2CB8-577B-D256-3FA3011250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336" y="1248025"/>
            <a:ext cx="11791409" cy="483447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3D96966-EC01-ACAD-C8CD-5718E01055E2}"/>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B309D48A-4D74-8CC7-352F-C9D7A6F361DB}"/>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4264B8AF-3B22-D955-96BF-EFC9821FC810}"/>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12</a:t>
            </a:fld>
            <a:endParaRPr lang="en-US"/>
          </a:p>
        </p:txBody>
      </p:sp>
    </p:spTree>
    <p:extLst>
      <p:ext uri="{BB962C8B-B14F-4D97-AF65-F5344CB8AC3E}">
        <p14:creationId xmlns:p14="http://schemas.microsoft.com/office/powerpoint/2010/main" val="39478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F258D59-5E24-AE9C-8463-ADE039968B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336" y="1306982"/>
            <a:ext cx="11791409" cy="471656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A9A751D-1E8F-B002-BE31-427621451F98}"/>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A9C0F4C3-9766-A9EB-E066-37D501FF0F25}"/>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0D5E614C-2D20-7D62-F025-3DAA71A45CF2}"/>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13</a:t>
            </a:fld>
            <a:endParaRPr lang="en-US"/>
          </a:p>
        </p:txBody>
      </p:sp>
    </p:spTree>
    <p:extLst>
      <p:ext uri="{BB962C8B-B14F-4D97-AF65-F5344CB8AC3E}">
        <p14:creationId xmlns:p14="http://schemas.microsoft.com/office/powerpoint/2010/main" val="2932601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8754F8-892F-575A-FD91-87F11E76DDAE}"/>
              </a:ext>
            </a:extLst>
          </p:cNvPr>
          <p:cNvSpPr>
            <a:spLocks noGrp="1"/>
          </p:cNvSpPr>
          <p:nvPr>
            <p:ph type="ftr" sz="quarter" idx="10"/>
          </p:nvPr>
        </p:nvSpPr>
        <p:spPr/>
        <p:txBody>
          <a:bodyPr/>
          <a:lstStyle/>
          <a:p>
            <a:r>
              <a:rPr lang="en-US"/>
              <a:t>Ganit Confidential</a:t>
            </a:r>
          </a:p>
        </p:txBody>
      </p:sp>
      <p:sp>
        <p:nvSpPr>
          <p:cNvPr id="3" name="Slide Number Placeholder 2">
            <a:extLst>
              <a:ext uri="{FF2B5EF4-FFF2-40B4-BE49-F238E27FC236}">
                <a16:creationId xmlns:a16="http://schemas.microsoft.com/office/drawing/2014/main" id="{74FFDCD0-27FE-ECD5-63DC-3BD8885B6DD8}"/>
              </a:ext>
            </a:extLst>
          </p:cNvPr>
          <p:cNvSpPr>
            <a:spLocks noGrp="1"/>
          </p:cNvSpPr>
          <p:nvPr>
            <p:ph type="sldNum" sz="quarter" idx="11"/>
          </p:nvPr>
        </p:nvSpPr>
        <p:spPr/>
        <p:txBody>
          <a:bodyPr/>
          <a:lstStyle/>
          <a:p>
            <a:fld id="{ACFEA301-D87F-42B2-926F-3B0DBE2FFC80}" type="slidenum">
              <a:rPr lang="en-US" smtClean="0"/>
              <a:pPr/>
              <a:t>14</a:t>
            </a:fld>
            <a:endParaRPr lang="en-US"/>
          </a:p>
        </p:txBody>
      </p:sp>
      <p:sp>
        <p:nvSpPr>
          <p:cNvPr id="4" name="Text Placeholder 3">
            <a:extLst>
              <a:ext uri="{FF2B5EF4-FFF2-40B4-BE49-F238E27FC236}">
                <a16:creationId xmlns:a16="http://schemas.microsoft.com/office/drawing/2014/main" id="{1C8B6CC6-2682-6A8B-555E-6D0621F5659E}"/>
              </a:ext>
            </a:extLst>
          </p:cNvPr>
          <p:cNvSpPr>
            <a:spLocks noGrp="1"/>
          </p:cNvSpPr>
          <p:nvPr>
            <p:ph type="body" sz="quarter" idx="12"/>
          </p:nvPr>
        </p:nvSpPr>
        <p:spPr/>
        <p:txBody>
          <a:bodyPr/>
          <a:lstStyle/>
          <a:p>
            <a:endParaRPr lang="en-GB" dirty="0"/>
          </a:p>
        </p:txBody>
      </p:sp>
      <p:sp>
        <p:nvSpPr>
          <p:cNvPr id="5" name="Title 4">
            <a:extLst>
              <a:ext uri="{FF2B5EF4-FFF2-40B4-BE49-F238E27FC236}">
                <a16:creationId xmlns:a16="http://schemas.microsoft.com/office/drawing/2014/main" id="{8ED5D694-BB3F-0B84-FC58-77A0B648D832}"/>
              </a:ext>
            </a:extLst>
          </p:cNvPr>
          <p:cNvSpPr>
            <a:spLocks noGrp="1"/>
          </p:cNvSpPr>
          <p:nvPr>
            <p:ph type="title"/>
          </p:nvPr>
        </p:nvSpPr>
        <p:spPr/>
        <p:txBody>
          <a:bodyPr/>
          <a:lstStyle/>
          <a:p>
            <a:r>
              <a:rPr lang="en-IN" dirty="0"/>
              <a:t>Snapshot of the dashboards</a:t>
            </a:r>
            <a:endParaRPr lang="en-GB" dirty="0"/>
          </a:p>
        </p:txBody>
      </p:sp>
      <p:pic>
        <p:nvPicPr>
          <p:cNvPr id="9218" name="Picture 2">
            <a:extLst>
              <a:ext uri="{FF2B5EF4-FFF2-40B4-BE49-F238E27FC236}">
                <a16:creationId xmlns:a16="http://schemas.microsoft.com/office/drawing/2014/main" id="{8A3816E5-B202-0842-C12D-CEBB47BA4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641" y="790252"/>
            <a:ext cx="10340717" cy="562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B36C123-AD73-DEAC-1687-72A37BFC10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663" y="806636"/>
            <a:ext cx="10636755" cy="571725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5BA205-C88C-7097-56E2-63738ED1C12D}"/>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3" name="Footer Placeholder 2">
            <a:extLst>
              <a:ext uri="{FF2B5EF4-FFF2-40B4-BE49-F238E27FC236}">
                <a16:creationId xmlns:a16="http://schemas.microsoft.com/office/drawing/2014/main" id="{88A6B817-48C5-744E-7CCB-786A00BBAE60}"/>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4" name="Slide Number Placeholder 3">
            <a:extLst>
              <a:ext uri="{FF2B5EF4-FFF2-40B4-BE49-F238E27FC236}">
                <a16:creationId xmlns:a16="http://schemas.microsoft.com/office/drawing/2014/main" id="{84BDC7B6-2A63-D49D-08B0-F78972C04545}"/>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15</a:t>
            </a:fld>
            <a:endParaRPr lang="en-US"/>
          </a:p>
        </p:txBody>
      </p:sp>
    </p:spTree>
    <p:extLst>
      <p:ext uri="{BB962C8B-B14F-4D97-AF65-F5344CB8AC3E}">
        <p14:creationId xmlns:p14="http://schemas.microsoft.com/office/powerpoint/2010/main" val="52816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E8B19EE-FB17-E2DC-A6CE-A8AA4E64AA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812" y="806636"/>
            <a:ext cx="10686457" cy="571725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0E2C22E8-ABF6-AAC3-1DF8-32C494562A08}"/>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30C52C23-2917-C8DB-ACFE-8A8D3610FF3F}"/>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8F05E40E-A474-261D-FC84-7FD000F51149}"/>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16</a:t>
            </a:fld>
            <a:endParaRPr lang="en-US"/>
          </a:p>
        </p:txBody>
      </p:sp>
    </p:spTree>
    <p:extLst>
      <p:ext uri="{BB962C8B-B14F-4D97-AF65-F5344CB8AC3E}">
        <p14:creationId xmlns:p14="http://schemas.microsoft.com/office/powerpoint/2010/main" val="270856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DE72473-65B1-D897-E183-137A7B1BD8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812" y="806636"/>
            <a:ext cx="10686457" cy="571725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171BD18-5AB5-1864-7CE2-821F885071CF}"/>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3F7D9EA2-DA8C-713A-BEE5-ED45DC728FF3}"/>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D718BE92-D8F4-0B46-EFFC-68DD568F3277}"/>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17</a:t>
            </a:fld>
            <a:endParaRPr lang="en-US"/>
          </a:p>
        </p:txBody>
      </p:sp>
    </p:spTree>
    <p:extLst>
      <p:ext uri="{BB962C8B-B14F-4D97-AF65-F5344CB8AC3E}">
        <p14:creationId xmlns:p14="http://schemas.microsoft.com/office/powerpoint/2010/main" val="192524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D5C589B-A2E5-8B95-C5D6-32DB3CF260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812" y="806636"/>
            <a:ext cx="10686457" cy="571725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8E8F1FB-579D-8D1B-9D12-BC22623A4203}"/>
              </a:ext>
            </a:extLst>
          </p:cNvPr>
          <p:cNvSpPr>
            <a:spLocks noGrp="1"/>
          </p:cNvSpPr>
          <p:nvPr>
            <p:ph type="title"/>
          </p:nvPr>
        </p:nvSpPr>
        <p:spPr>
          <a:xfrm>
            <a:off x="139336" y="64432"/>
            <a:ext cx="11791408" cy="663574"/>
          </a:xfrm>
        </p:spPr>
        <p:txBody>
          <a:bodyPr anchor="ctr">
            <a:normAutofit/>
          </a:bodyPr>
          <a:lstStyle/>
          <a:p>
            <a:r>
              <a:rPr lang="en-IN" dirty="0"/>
              <a:t>Snapshot of the dashboards</a:t>
            </a:r>
            <a:endParaRPr lang="en-GB" dirty="0"/>
          </a:p>
        </p:txBody>
      </p:sp>
      <p:sp>
        <p:nvSpPr>
          <p:cNvPr id="2" name="Footer Placeholder 1">
            <a:extLst>
              <a:ext uri="{FF2B5EF4-FFF2-40B4-BE49-F238E27FC236}">
                <a16:creationId xmlns:a16="http://schemas.microsoft.com/office/drawing/2014/main" id="{0D8A9829-D408-D98C-6A97-1524A0F6BCD2}"/>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3" name="Slide Number Placeholder 2">
            <a:extLst>
              <a:ext uri="{FF2B5EF4-FFF2-40B4-BE49-F238E27FC236}">
                <a16:creationId xmlns:a16="http://schemas.microsoft.com/office/drawing/2014/main" id="{51CFA874-EC8E-510B-A582-1C44F9F2EF0A}"/>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18</a:t>
            </a:fld>
            <a:endParaRPr lang="en-US"/>
          </a:p>
        </p:txBody>
      </p:sp>
    </p:spTree>
    <p:extLst>
      <p:ext uri="{BB962C8B-B14F-4D97-AF65-F5344CB8AC3E}">
        <p14:creationId xmlns:p14="http://schemas.microsoft.com/office/powerpoint/2010/main" val="3412705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BDCFBC-95FF-D811-71EB-9B563F9F2CD3}"/>
              </a:ext>
            </a:extLst>
          </p:cNvPr>
          <p:cNvSpPr>
            <a:spLocks noGrp="1"/>
          </p:cNvSpPr>
          <p:nvPr>
            <p:ph type="ftr" sz="quarter" idx="11"/>
          </p:nvPr>
        </p:nvSpPr>
        <p:spPr/>
        <p:txBody>
          <a:bodyPr/>
          <a:lstStyle/>
          <a:p>
            <a:r>
              <a:rPr lang="en-US"/>
              <a:t>Ganit Confidential</a:t>
            </a:r>
          </a:p>
        </p:txBody>
      </p:sp>
    </p:spTree>
    <p:extLst>
      <p:ext uri="{BB962C8B-B14F-4D97-AF65-F5344CB8AC3E}">
        <p14:creationId xmlns:p14="http://schemas.microsoft.com/office/powerpoint/2010/main" val="46458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EFD01F-05FB-04A3-733C-73ADFC65CCC8}"/>
              </a:ext>
            </a:extLst>
          </p:cNvPr>
          <p:cNvSpPr>
            <a:spLocks noGrp="1"/>
          </p:cNvSpPr>
          <p:nvPr>
            <p:ph type="ftr" sz="quarter" idx="10"/>
          </p:nvPr>
        </p:nvSpPr>
        <p:spPr/>
        <p:txBody>
          <a:bodyPr/>
          <a:lstStyle/>
          <a:p>
            <a:r>
              <a:rPr lang="en-US"/>
              <a:t>Ganit Confidential</a:t>
            </a:r>
          </a:p>
        </p:txBody>
      </p:sp>
      <p:sp>
        <p:nvSpPr>
          <p:cNvPr id="3" name="Slide Number Placeholder 2">
            <a:extLst>
              <a:ext uri="{FF2B5EF4-FFF2-40B4-BE49-F238E27FC236}">
                <a16:creationId xmlns:a16="http://schemas.microsoft.com/office/drawing/2014/main" id="{47B64CC8-5880-29FE-2618-75AE3F05ED8A}"/>
              </a:ext>
            </a:extLst>
          </p:cNvPr>
          <p:cNvSpPr>
            <a:spLocks noGrp="1"/>
          </p:cNvSpPr>
          <p:nvPr>
            <p:ph type="sldNum" sz="quarter" idx="11"/>
          </p:nvPr>
        </p:nvSpPr>
        <p:spPr/>
        <p:txBody>
          <a:bodyPr/>
          <a:lstStyle/>
          <a:p>
            <a:fld id="{ACFEA301-D87F-42B2-926F-3B0DBE2FFC80}" type="slidenum">
              <a:rPr lang="en-US" smtClean="0"/>
              <a:pPr/>
              <a:t>2</a:t>
            </a:fld>
            <a:endParaRPr lang="en-US"/>
          </a:p>
        </p:txBody>
      </p:sp>
      <p:sp>
        <p:nvSpPr>
          <p:cNvPr id="4" name="Text Placeholder 3">
            <a:extLst>
              <a:ext uri="{FF2B5EF4-FFF2-40B4-BE49-F238E27FC236}">
                <a16:creationId xmlns:a16="http://schemas.microsoft.com/office/drawing/2014/main" id="{99C33C49-7243-C83E-45CB-3E18489DE4BF}"/>
              </a:ext>
            </a:extLst>
          </p:cNvPr>
          <p:cNvSpPr>
            <a:spLocks noGrp="1"/>
          </p:cNvSpPr>
          <p:nvPr>
            <p:ph type="body" sz="quarter" idx="12"/>
          </p:nvPr>
        </p:nvSpPr>
        <p:spPr/>
        <p:txBody>
          <a:bodyPr/>
          <a:lstStyle/>
          <a:p>
            <a:r>
              <a:rPr lang="en-IN" dirty="0"/>
              <a:t>Objective</a:t>
            </a:r>
          </a:p>
          <a:p>
            <a:r>
              <a:rPr lang="en-GB" dirty="0"/>
              <a:t>Solution approach</a:t>
            </a:r>
          </a:p>
          <a:p>
            <a:r>
              <a:rPr lang="en-GB" dirty="0"/>
              <a:t>Overview of data retrieval</a:t>
            </a:r>
          </a:p>
          <a:p>
            <a:r>
              <a:rPr lang="en-GB" dirty="0"/>
              <a:t>Exploratory Data Analysis</a:t>
            </a:r>
          </a:p>
          <a:p>
            <a:r>
              <a:rPr lang="en-GB" dirty="0"/>
              <a:t>Data Dictionary</a:t>
            </a:r>
          </a:p>
          <a:p>
            <a:r>
              <a:rPr lang="en-GB" dirty="0"/>
              <a:t>Services Used</a:t>
            </a:r>
          </a:p>
          <a:p>
            <a:r>
              <a:rPr lang="en-GB" dirty="0"/>
              <a:t>Implemented Architecture</a:t>
            </a:r>
          </a:p>
          <a:p>
            <a:r>
              <a:rPr lang="en-GB" dirty="0"/>
              <a:t>Snapshot of the dashboards</a:t>
            </a:r>
          </a:p>
        </p:txBody>
      </p:sp>
      <p:sp>
        <p:nvSpPr>
          <p:cNvPr id="5" name="Title 4">
            <a:extLst>
              <a:ext uri="{FF2B5EF4-FFF2-40B4-BE49-F238E27FC236}">
                <a16:creationId xmlns:a16="http://schemas.microsoft.com/office/drawing/2014/main" id="{EB3F8A98-C12B-C5AD-2979-BC4D070EDF40}"/>
              </a:ext>
            </a:extLst>
          </p:cNvPr>
          <p:cNvSpPr>
            <a:spLocks noGrp="1"/>
          </p:cNvSpPr>
          <p:nvPr>
            <p:ph type="title"/>
          </p:nvPr>
        </p:nvSpPr>
        <p:spPr/>
        <p:txBody>
          <a:bodyPr/>
          <a:lstStyle/>
          <a:p>
            <a:r>
              <a:rPr lang="en-IN" dirty="0"/>
              <a:t>Agenda</a:t>
            </a:r>
            <a:endParaRPr lang="en-GB" dirty="0"/>
          </a:p>
        </p:txBody>
      </p:sp>
    </p:spTree>
    <p:extLst>
      <p:ext uri="{BB962C8B-B14F-4D97-AF65-F5344CB8AC3E}">
        <p14:creationId xmlns:p14="http://schemas.microsoft.com/office/powerpoint/2010/main" val="357208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D7EF-BB50-81CC-2F1C-9690F61BFE8C}"/>
              </a:ext>
            </a:extLst>
          </p:cNvPr>
          <p:cNvSpPr>
            <a:spLocks noGrp="1"/>
          </p:cNvSpPr>
          <p:nvPr>
            <p:ph type="title"/>
          </p:nvPr>
        </p:nvSpPr>
        <p:spPr/>
        <p:txBody>
          <a:bodyPr/>
          <a:lstStyle/>
          <a:p>
            <a:r>
              <a:rPr lang="en-IN" dirty="0"/>
              <a:t>Objective</a:t>
            </a:r>
            <a:endParaRPr lang="en-GB" dirty="0"/>
          </a:p>
        </p:txBody>
      </p:sp>
      <p:sp>
        <p:nvSpPr>
          <p:cNvPr id="3" name="Footer Placeholder 2">
            <a:extLst>
              <a:ext uri="{FF2B5EF4-FFF2-40B4-BE49-F238E27FC236}">
                <a16:creationId xmlns:a16="http://schemas.microsoft.com/office/drawing/2014/main" id="{0FAF1E2A-3BC1-6323-CCC6-F7D7CFAC4314}"/>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AD347424-25E3-78B6-EB77-440F6EDA1F21}"/>
              </a:ext>
            </a:extLst>
          </p:cNvPr>
          <p:cNvSpPr>
            <a:spLocks noGrp="1"/>
          </p:cNvSpPr>
          <p:nvPr>
            <p:ph type="sldNum" sz="quarter" idx="11"/>
          </p:nvPr>
        </p:nvSpPr>
        <p:spPr/>
        <p:txBody>
          <a:bodyPr/>
          <a:lstStyle/>
          <a:p>
            <a:fld id="{ACFEA301-D87F-42B2-926F-3B0DBE2FFC80}" type="slidenum">
              <a:rPr lang="en-US" smtClean="0"/>
              <a:t>3</a:t>
            </a:fld>
            <a:endParaRPr lang="en-US"/>
          </a:p>
        </p:txBody>
      </p:sp>
      <p:sp>
        <p:nvSpPr>
          <p:cNvPr id="5" name="Text Placeholder 4">
            <a:extLst>
              <a:ext uri="{FF2B5EF4-FFF2-40B4-BE49-F238E27FC236}">
                <a16:creationId xmlns:a16="http://schemas.microsoft.com/office/drawing/2014/main" id="{BED1F618-73C2-B4FA-3F06-72AD15BA6DD2}"/>
              </a:ext>
            </a:extLst>
          </p:cNvPr>
          <p:cNvSpPr>
            <a:spLocks noGrp="1"/>
          </p:cNvSpPr>
          <p:nvPr>
            <p:ph type="body" sz="quarter" idx="12"/>
          </p:nvPr>
        </p:nvSpPr>
        <p:spPr/>
        <p:txBody>
          <a:bodyPr/>
          <a:lstStyle/>
          <a:p>
            <a:r>
              <a:rPr lang="en-GB" dirty="0"/>
              <a:t>To develop a visual newspaper dashboard by leveraging data fetched from the </a:t>
            </a:r>
            <a:r>
              <a:rPr lang="en-GB" dirty="0" err="1"/>
              <a:t>Inshorts</a:t>
            </a:r>
            <a:r>
              <a:rPr lang="en-GB" dirty="0"/>
              <a:t> API. </a:t>
            </a:r>
          </a:p>
          <a:p>
            <a:r>
              <a:rPr lang="en-GB" dirty="0"/>
              <a:t>The project involves studying and cleaning the raw data to ensure accuracy and relevance, followed by creating an intuitive and user-friendly dashboard that updates every day.</a:t>
            </a:r>
          </a:p>
          <a:p>
            <a:r>
              <a:rPr lang="en-GB" dirty="0"/>
              <a:t>The goal is to enable users to explore and interact with the latest news in a concise, visually appealing format.</a:t>
            </a:r>
          </a:p>
        </p:txBody>
      </p:sp>
    </p:spTree>
    <p:extLst>
      <p:ext uri="{BB962C8B-B14F-4D97-AF65-F5344CB8AC3E}">
        <p14:creationId xmlns:p14="http://schemas.microsoft.com/office/powerpoint/2010/main" val="335998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DBA3-DDBA-BB6E-A0BF-D1F90B7ACAC0}"/>
              </a:ext>
            </a:extLst>
          </p:cNvPr>
          <p:cNvSpPr>
            <a:spLocks noGrp="1"/>
          </p:cNvSpPr>
          <p:nvPr>
            <p:ph type="title"/>
          </p:nvPr>
        </p:nvSpPr>
        <p:spPr/>
        <p:txBody>
          <a:bodyPr/>
          <a:lstStyle/>
          <a:p>
            <a:r>
              <a:rPr lang="en-US" dirty="0"/>
              <a:t>Solution approach</a:t>
            </a:r>
            <a:endParaRPr lang="en-GB" dirty="0"/>
          </a:p>
        </p:txBody>
      </p:sp>
      <p:sp>
        <p:nvSpPr>
          <p:cNvPr id="3" name="Footer Placeholder 2">
            <a:extLst>
              <a:ext uri="{FF2B5EF4-FFF2-40B4-BE49-F238E27FC236}">
                <a16:creationId xmlns:a16="http://schemas.microsoft.com/office/drawing/2014/main" id="{0F95F8BB-AB39-1672-B64F-DBF8BBBF350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E0037C5C-30CA-E5B9-7977-AEF186B86C9A}"/>
              </a:ext>
            </a:extLst>
          </p:cNvPr>
          <p:cNvSpPr>
            <a:spLocks noGrp="1"/>
          </p:cNvSpPr>
          <p:nvPr>
            <p:ph type="sldNum" sz="quarter" idx="11"/>
          </p:nvPr>
        </p:nvSpPr>
        <p:spPr/>
        <p:txBody>
          <a:bodyPr/>
          <a:lstStyle/>
          <a:p>
            <a:fld id="{ACFEA301-D87F-42B2-926F-3B0DBE2FFC80}" type="slidenum">
              <a:rPr lang="en-US" smtClean="0"/>
              <a:t>4</a:t>
            </a:fld>
            <a:endParaRPr lang="en-US"/>
          </a:p>
        </p:txBody>
      </p:sp>
      <p:sp>
        <p:nvSpPr>
          <p:cNvPr id="5" name="Text Placeholder 4">
            <a:extLst>
              <a:ext uri="{FF2B5EF4-FFF2-40B4-BE49-F238E27FC236}">
                <a16:creationId xmlns:a16="http://schemas.microsoft.com/office/drawing/2014/main" id="{6DCB76B8-1454-E98C-3231-11EA01021B46}"/>
              </a:ext>
            </a:extLst>
          </p:cNvPr>
          <p:cNvSpPr>
            <a:spLocks noGrp="1"/>
          </p:cNvSpPr>
          <p:nvPr>
            <p:ph type="body" sz="quarter" idx="12"/>
          </p:nvPr>
        </p:nvSpPr>
        <p:spPr/>
        <p:txBody>
          <a:bodyPr/>
          <a:lstStyle/>
          <a:p>
            <a:r>
              <a:rPr lang="en-IN" sz="1800" dirty="0">
                <a:effectLst/>
                <a:latin typeface="Segoe UI" panose="020B0502040204020203" pitchFamily="34" charset="0"/>
                <a:ea typeface="Segoe UI" panose="020B0502040204020203" pitchFamily="34" charset="0"/>
                <a:cs typeface="Times New Roman" panose="02020603050405020304" pitchFamily="18" charset="0"/>
              </a:rPr>
              <a:t>Load data from the given API URL </a:t>
            </a:r>
            <a:r>
              <a:rPr lang="en-IN" dirty="0">
                <a:ea typeface="Segoe UI" panose="020B0502040204020203" pitchFamily="34" charset="0"/>
                <a:cs typeface="Times New Roman" panose="02020603050405020304" pitchFamily="18" charset="0"/>
              </a:rPr>
              <a:t>t</a:t>
            </a:r>
            <a:r>
              <a:rPr lang="en-IN" sz="1800" dirty="0">
                <a:effectLst/>
                <a:latin typeface="Segoe UI" panose="020B0502040204020203" pitchFamily="34" charset="0"/>
                <a:ea typeface="Segoe UI" panose="020B0502040204020203" pitchFamily="34" charset="0"/>
                <a:cs typeface="Times New Roman" panose="02020603050405020304" pitchFamily="18" charset="0"/>
              </a:rPr>
              <a:t>o a S3 bucke</a:t>
            </a:r>
            <a:r>
              <a:rPr lang="en-IN" dirty="0">
                <a:ea typeface="Segoe UI" panose="020B0502040204020203" pitchFamily="34" charset="0"/>
                <a:cs typeface="Times New Roman" panose="02020603050405020304" pitchFamily="18" charset="0"/>
              </a:rPr>
              <a:t>t.</a:t>
            </a:r>
          </a:p>
          <a:p>
            <a:r>
              <a:rPr lang="en-IN" dirty="0" err="1">
                <a:ea typeface="Segoe UI" panose="020B0502040204020203" pitchFamily="34" charset="0"/>
                <a:cs typeface="Times New Roman" panose="02020603050405020304" pitchFamily="18" charset="0"/>
              </a:rPr>
              <a:t>Analyze</a:t>
            </a:r>
            <a:r>
              <a:rPr lang="en-IN" dirty="0">
                <a:ea typeface="Segoe UI" panose="020B0502040204020203" pitchFamily="34" charset="0"/>
                <a:cs typeface="Times New Roman" panose="02020603050405020304" pitchFamily="18" charset="0"/>
              </a:rPr>
              <a:t> the data – trends, anomalies.</a:t>
            </a:r>
          </a:p>
          <a:p>
            <a:r>
              <a:rPr lang="en-IN" dirty="0">
                <a:ea typeface="Segoe UI" panose="020B0502040204020203" pitchFamily="34" charset="0"/>
                <a:cs typeface="Times New Roman" panose="02020603050405020304" pitchFamily="18" charset="0"/>
              </a:rPr>
              <a:t>Do an exploratory data analysis to determine what all data is needed.</a:t>
            </a:r>
          </a:p>
          <a:p>
            <a:r>
              <a:rPr lang="en-IN" dirty="0">
                <a:ea typeface="Segoe UI" panose="020B0502040204020203" pitchFamily="34" charset="0"/>
                <a:cs typeface="Times New Roman" panose="02020603050405020304" pitchFamily="18" charset="0"/>
              </a:rPr>
              <a:t>Write a glue job to extract the data that is needed.</a:t>
            </a:r>
          </a:p>
          <a:p>
            <a:r>
              <a:rPr lang="en-IN" sz="1800" dirty="0">
                <a:effectLst/>
                <a:latin typeface="Segoe UI" panose="020B0502040204020203" pitchFamily="34" charset="0"/>
                <a:ea typeface="Segoe UI" panose="020B0502040204020203" pitchFamily="34" charset="0"/>
                <a:cs typeface="Times New Roman" panose="02020603050405020304" pitchFamily="18" charset="0"/>
              </a:rPr>
              <a:t>Develop an ETL pipeline on </a:t>
            </a:r>
            <a:r>
              <a:rPr lang="en-IN" dirty="0">
                <a:ea typeface="Segoe UI" panose="020B0502040204020203" pitchFamily="34" charset="0"/>
                <a:cs typeface="Times New Roman" panose="02020603050405020304" pitchFamily="18" charset="0"/>
              </a:rPr>
              <a:t>AWS </a:t>
            </a:r>
            <a:r>
              <a:rPr lang="en-IN" sz="1800" dirty="0">
                <a:effectLst/>
                <a:latin typeface="Segoe UI" panose="020B0502040204020203" pitchFamily="34" charset="0"/>
                <a:ea typeface="Segoe UI" panose="020B0502040204020203" pitchFamily="34" charset="0"/>
                <a:cs typeface="Times New Roman" panose="02020603050405020304" pitchFamily="18" charset="0"/>
              </a:rPr>
              <a:t>to pull the updated data from the API daily at a fixed time and load it onto the dashboarding software</a:t>
            </a:r>
            <a:r>
              <a:rPr lang="en-IN" dirty="0">
                <a:ea typeface="Segoe UI" panose="020B0502040204020203" pitchFamily="34" charset="0"/>
                <a:cs typeface="Times New Roman" panose="02020603050405020304" pitchFamily="18" charset="0"/>
              </a:rPr>
              <a:t>.</a:t>
            </a:r>
          </a:p>
          <a:p>
            <a:r>
              <a:rPr lang="en-IN" dirty="0">
                <a:ea typeface="Segoe UI" panose="020B0502040204020203" pitchFamily="34" charset="0"/>
                <a:cs typeface="Times New Roman" panose="02020603050405020304" pitchFamily="18" charset="0"/>
              </a:rPr>
              <a:t>Automate the pipeline. </a:t>
            </a:r>
          </a:p>
          <a:p>
            <a:r>
              <a:rPr lang="en-IN" dirty="0">
                <a:ea typeface="Segoe UI" panose="020B0502040204020203" pitchFamily="34" charset="0"/>
                <a:cs typeface="Times New Roman" panose="02020603050405020304" pitchFamily="18" charset="0"/>
              </a:rPr>
              <a:t>Build a live dashboard using any BI tool (Tableau/</a:t>
            </a:r>
            <a:r>
              <a:rPr lang="en-IN" dirty="0" err="1">
                <a:ea typeface="Segoe UI" panose="020B0502040204020203" pitchFamily="34" charset="0"/>
                <a:cs typeface="Times New Roman" panose="02020603050405020304" pitchFamily="18" charset="0"/>
              </a:rPr>
              <a:t>Quicksight</a:t>
            </a:r>
            <a:r>
              <a:rPr lang="en-IN" dirty="0">
                <a:ea typeface="Segoe UI" panose="020B0502040204020203" pitchFamily="34" charset="0"/>
                <a:cs typeface="Times New Roman" panose="02020603050405020304" pitchFamily="18" charset="0"/>
              </a:rPr>
              <a:t>).</a:t>
            </a:r>
          </a:p>
          <a:p>
            <a:endParaRPr lang="en-IN" dirty="0">
              <a:ea typeface="Segoe UI" panose="020B0502040204020203" pitchFamily="34" charset="0"/>
              <a:cs typeface="Times New Roman" panose="02020603050405020304" pitchFamily="18" charset="0"/>
            </a:endParaRPr>
          </a:p>
          <a:p>
            <a:endParaRPr lang="en-IN" dirty="0">
              <a:ea typeface="Segoe UI" panose="020B0502040204020203"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35107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FE9FA-1F0B-CCA9-F5D8-6E90121B62BB}"/>
              </a:ext>
            </a:extLst>
          </p:cNvPr>
          <p:cNvSpPr>
            <a:spLocks noGrp="1"/>
          </p:cNvSpPr>
          <p:nvPr>
            <p:ph idx="1"/>
          </p:nvPr>
        </p:nvSpPr>
        <p:spPr>
          <a:xfrm>
            <a:off x="139335" y="806636"/>
            <a:ext cx="11791407" cy="5717256"/>
          </a:xfrm>
        </p:spPr>
        <p:txBody>
          <a:bodyPr>
            <a:normAutofit/>
          </a:bodyPr>
          <a:lstStyle/>
          <a:p>
            <a:r>
              <a:rPr lang="en-GB" dirty="0" err="1"/>
              <a:t>Inshorts</a:t>
            </a:r>
            <a:r>
              <a:rPr lang="en-GB" dirty="0"/>
              <a:t> is a news app that provides concise news summaries in a short, easy-to-read format. </a:t>
            </a:r>
          </a:p>
          <a:p>
            <a:r>
              <a:rPr lang="en-GB" dirty="0"/>
              <a:t>We were provided with an API offering free non-commercial access to daily news data.</a:t>
            </a:r>
          </a:p>
          <a:p>
            <a:pPr marL="0" indent="0">
              <a:buNone/>
            </a:pPr>
            <a:endParaRPr lang="en-GB" dirty="0"/>
          </a:p>
          <a:p>
            <a:endParaRPr lang="en-GB" dirty="0"/>
          </a:p>
        </p:txBody>
      </p:sp>
      <p:sp>
        <p:nvSpPr>
          <p:cNvPr id="2" name="Title 1">
            <a:extLst>
              <a:ext uri="{FF2B5EF4-FFF2-40B4-BE49-F238E27FC236}">
                <a16:creationId xmlns:a16="http://schemas.microsoft.com/office/drawing/2014/main" id="{BED40FC0-EAE9-3E51-DC57-2F27DF4376DE}"/>
              </a:ext>
            </a:extLst>
          </p:cNvPr>
          <p:cNvSpPr>
            <a:spLocks noGrp="1"/>
          </p:cNvSpPr>
          <p:nvPr>
            <p:ph type="title"/>
          </p:nvPr>
        </p:nvSpPr>
        <p:spPr>
          <a:xfrm>
            <a:off x="139337" y="64432"/>
            <a:ext cx="11791408" cy="663574"/>
          </a:xfrm>
        </p:spPr>
        <p:txBody>
          <a:bodyPr anchor="ctr">
            <a:normAutofit/>
          </a:bodyPr>
          <a:lstStyle/>
          <a:p>
            <a:r>
              <a:rPr lang="en-US" dirty="0"/>
              <a:t>Overview of the data retrieval </a:t>
            </a:r>
            <a:endParaRPr lang="en-GB" dirty="0"/>
          </a:p>
        </p:txBody>
      </p:sp>
      <p:sp>
        <p:nvSpPr>
          <p:cNvPr id="3" name="Footer Placeholder 2">
            <a:extLst>
              <a:ext uri="{FF2B5EF4-FFF2-40B4-BE49-F238E27FC236}">
                <a16:creationId xmlns:a16="http://schemas.microsoft.com/office/drawing/2014/main" id="{66C5BA10-A7CF-32E5-1184-2CDD72ADDEA0}"/>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4" name="Slide Number Placeholder 3">
            <a:extLst>
              <a:ext uri="{FF2B5EF4-FFF2-40B4-BE49-F238E27FC236}">
                <a16:creationId xmlns:a16="http://schemas.microsoft.com/office/drawing/2014/main" id="{5D69EEF8-209A-0AEE-E792-5A60B8D24305}"/>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5</a:t>
            </a:fld>
            <a:endParaRPr lang="en-US"/>
          </a:p>
        </p:txBody>
      </p:sp>
      <p:pic>
        <p:nvPicPr>
          <p:cNvPr id="7" name="Picture 6">
            <a:extLst>
              <a:ext uri="{FF2B5EF4-FFF2-40B4-BE49-F238E27FC236}">
                <a16:creationId xmlns:a16="http://schemas.microsoft.com/office/drawing/2014/main" id="{D2890BC0-F28B-FA92-4FB6-A581CAE3E2E6}"/>
              </a:ext>
            </a:extLst>
          </p:cNvPr>
          <p:cNvPicPr>
            <a:picLocks noChangeAspect="1"/>
          </p:cNvPicPr>
          <p:nvPr/>
        </p:nvPicPr>
        <p:blipFill>
          <a:blip r:embed="rId2"/>
          <a:stretch>
            <a:fillRect/>
          </a:stretch>
        </p:blipFill>
        <p:spPr>
          <a:xfrm>
            <a:off x="344773" y="1798820"/>
            <a:ext cx="11585972" cy="4572000"/>
          </a:xfrm>
          <a:prstGeom prst="rect">
            <a:avLst/>
          </a:prstGeom>
          <a:noFill/>
        </p:spPr>
      </p:pic>
    </p:spTree>
    <p:extLst>
      <p:ext uri="{BB962C8B-B14F-4D97-AF65-F5344CB8AC3E}">
        <p14:creationId xmlns:p14="http://schemas.microsoft.com/office/powerpoint/2010/main" val="170597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68E8-F4F9-6D68-9305-D0D5D151B83C}"/>
              </a:ext>
            </a:extLst>
          </p:cNvPr>
          <p:cNvSpPr>
            <a:spLocks noGrp="1"/>
          </p:cNvSpPr>
          <p:nvPr>
            <p:ph type="title"/>
          </p:nvPr>
        </p:nvSpPr>
        <p:spPr/>
        <p:txBody>
          <a:bodyPr/>
          <a:lstStyle/>
          <a:p>
            <a:r>
              <a:rPr lang="en-US" dirty="0"/>
              <a:t>Exploratory Data Analysis</a:t>
            </a:r>
            <a:endParaRPr lang="en-GB" dirty="0"/>
          </a:p>
        </p:txBody>
      </p:sp>
      <p:sp>
        <p:nvSpPr>
          <p:cNvPr id="3" name="Footer Placeholder 2">
            <a:extLst>
              <a:ext uri="{FF2B5EF4-FFF2-40B4-BE49-F238E27FC236}">
                <a16:creationId xmlns:a16="http://schemas.microsoft.com/office/drawing/2014/main" id="{DA98655C-663F-FE02-F1A9-EE59532DD745}"/>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E79EDADB-E7B8-7C5D-16E9-3D9400F27B28}"/>
              </a:ext>
            </a:extLst>
          </p:cNvPr>
          <p:cNvSpPr>
            <a:spLocks noGrp="1"/>
          </p:cNvSpPr>
          <p:nvPr>
            <p:ph type="sldNum" sz="quarter" idx="11"/>
          </p:nvPr>
        </p:nvSpPr>
        <p:spPr/>
        <p:txBody>
          <a:bodyPr/>
          <a:lstStyle/>
          <a:p>
            <a:fld id="{ACFEA301-D87F-42B2-926F-3B0DBE2FFC80}" type="slidenum">
              <a:rPr lang="en-US" smtClean="0"/>
              <a:t>6</a:t>
            </a:fld>
            <a:endParaRPr lang="en-US"/>
          </a:p>
        </p:txBody>
      </p:sp>
      <p:sp>
        <p:nvSpPr>
          <p:cNvPr id="5" name="Text Placeholder 4">
            <a:extLst>
              <a:ext uri="{FF2B5EF4-FFF2-40B4-BE49-F238E27FC236}">
                <a16:creationId xmlns:a16="http://schemas.microsoft.com/office/drawing/2014/main" id="{7EDF74B7-3426-8CDB-F67D-056650ED2062}"/>
              </a:ext>
            </a:extLst>
          </p:cNvPr>
          <p:cNvSpPr>
            <a:spLocks noGrp="1"/>
          </p:cNvSpPr>
          <p:nvPr>
            <p:ph type="body" sz="quarter" idx="12"/>
          </p:nvPr>
        </p:nvSpPr>
        <p:spPr/>
        <p:txBody>
          <a:bodyPr/>
          <a:lstStyle/>
          <a:p>
            <a:r>
              <a:rPr lang="en-US" dirty="0"/>
              <a:t>Imported the necessary libraries</a:t>
            </a:r>
          </a:p>
          <a:p>
            <a:r>
              <a:rPr lang="en-US" dirty="0"/>
              <a:t>Made a sample </a:t>
            </a:r>
            <a:r>
              <a:rPr lang="en-US" dirty="0" err="1"/>
              <a:t>dataframe</a:t>
            </a:r>
            <a:r>
              <a:rPr lang="en-US" dirty="0"/>
              <a:t> containing all the variables from the API to analyze and select the most relevant variables while making the real one.</a:t>
            </a:r>
          </a:p>
          <a:p>
            <a:r>
              <a:rPr lang="en-IN" dirty="0"/>
              <a:t>Noticed that the API loaded data with nulls in many columns. </a:t>
            </a:r>
          </a:p>
          <a:p>
            <a:r>
              <a:rPr lang="en-IN" dirty="0"/>
              <a:t>Wrote a code to remove the unwanted columns and made the real </a:t>
            </a:r>
            <a:r>
              <a:rPr lang="en-IN" dirty="0" err="1"/>
              <a:t>dataframe</a:t>
            </a:r>
            <a:r>
              <a:rPr lang="en-IN" dirty="0"/>
              <a:t>.</a:t>
            </a:r>
          </a:p>
          <a:p>
            <a:pPr marL="0" indent="0">
              <a:buNone/>
            </a:pPr>
            <a:endParaRPr lang="en-GB" dirty="0"/>
          </a:p>
        </p:txBody>
      </p:sp>
    </p:spTree>
    <p:extLst>
      <p:ext uri="{BB962C8B-B14F-4D97-AF65-F5344CB8AC3E}">
        <p14:creationId xmlns:p14="http://schemas.microsoft.com/office/powerpoint/2010/main" val="224084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0C6A-6785-E262-10ED-72DF0A7C9935}"/>
              </a:ext>
            </a:extLst>
          </p:cNvPr>
          <p:cNvSpPr>
            <a:spLocks noGrp="1"/>
          </p:cNvSpPr>
          <p:nvPr>
            <p:ph type="title"/>
          </p:nvPr>
        </p:nvSpPr>
        <p:spPr/>
        <p:txBody>
          <a:bodyPr/>
          <a:lstStyle/>
          <a:p>
            <a:r>
              <a:rPr lang="en-US" dirty="0"/>
              <a:t>Data Dictionary</a:t>
            </a:r>
            <a:endParaRPr lang="en-GB" dirty="0"/>
          </a:p>
        </p:txBody>
      </p:sp>
      <p:sp>
        <p:nvSpPr>
          <p:cNvPr id="3" name="Footer Placeholder 2">
            <a:extLst>
              <a:ext uri="{FF2B5EF4-FFF2-40B4-BE49-F238E27FC236}">
                <a16:creationId xmlns:a16="http://schemas.microsoft.com/office/drawing/2014/main" id="{8494EABB-7DDA-70D1-D3DA-1CA95EFC83E5}"/>
              </a:ext>
            </a:extLst>
          </p:cNvPr>
          <p:cNvSpPr>
            <a:spLocks noGrp="1"/>
          </p:cNvSpPr>
          <p:nvPr>
            <p:ph type="ftr" sz="quarter" idx="10"/>
          </p:nvPr>
        </p:nvSpPr>
        <p:spPr/>
        <p:txBody>
          <a:bodyPr/>
          <a:lstStyle/>
          <a:p>
            <a:r>
              <a:rPr lang="en-US" dirty="0" err="1"/>
              <a:t>Ganit</a:t>
            </a:r>
            <a:r>
              <a:rPr lang="en-US" dirty="0"/>
              <a:t> Confidential</a:t>
            </a:r>
          </a:p>
        </p:txBody>
      </p:sp>
      <p:sp>
        <p:nvSpPr>
          <p:cNvPr id="4" name="Slide Number Placeholder 3">
            <a:extLst>
              <a:ext uri="{FF2B5EF4-FFF2-40B4-BE49-F238E27FC236}">
                <a16:creationId xmlns:a16="http://schemas.microsoft.com/office/drawing/2014/main" id="{8955D375-F083-4945-5BB8-7C2644FC4EF0}"/>
              </a:ext>
            </a:extLst>
          </p:cNvPr>
          <p:cNvSpPr>
            <a:spLocks noGrp="1"/>
          </p:cNvSpPr>
          <p:nvPr>
            <p:ph type="sldNum" sz="quarter" idx="11"/>
          </p:nvPr>
        </p:nvSpPr>
        <p:spPr/>
        <p:txBody>
          <a:bodyPr/>
          <a:lstStyle/>
          <a:p>
            <a:fld id="{ACFEA301-D87F-42B2-926F-3B0DBE2FFC80}" type="slidenum">
              <a:rPr lang="en-US" smtClean="0"/>
              <a:t>7</a:t>
            </a:fld>
            <a:endParaRPr lang="en-US"/>
          </a:p>
        </p:txBody>
      </p:sp>
      <p:sp>
        <p:nvSpPr>
          <p:cNvPr id="5" name="Text Placeholder 4">
            <a:extLst>
              <a:ext uri="{FF2B5EF4-FFF2-40B4-BE49-F238E27FC236}">
                <a16:creationId xmlns:a16="http://schemas.microsoft.com/office/drawing/2014/main" id="{41712C8F-9BC3-CCC2-4F2A-B69F8525DFB5}"/>
              </a:ext>
            </a:extLst>
          </p:cNvPr>
          <p:cNvSpPr>
            <a:spLocks noGrp="1"/>
          </p:cNvSpPr>
          <p:nvPr>
            <p:ph type="body" sz="quarter" idx="12"/>
          </p:nvPr>
        </p:nvSpPr>
        <p:spPr>
          <a:xfrm>
            <a:off x="138654" y="865188"/>
            <a:ext cx="11791409" cy="828703"/>
          </a:xfrm>
        </p:spPr>
        <p:txBody>
          <a:bodyPr>
            <a:normAutofit/>
          </a:bodyPr>
          <a:lstStyle/>
          <a:p>
            <a:r>
              <a:rPr lang="en-US" dirty="0"/>
              <a:t>Finally, the following parameters were chosen based on their relevance to a newspaper dashboard and their correlation between other variables:</a:t>
            </a:r>
          </a:p>
          <a:p>
            <a:endParaRPr lang="en-IN" dirty="0"/>
          </a:p>
          <a:p>
            <a:endParaRPr lang="en-GB" dirty="0"/>
          </a:p>
        </p:txBody>
      </p:sp>
      <p:graphicFrame>
        <p:nvGraphicFramePr>
          <p:cNvPr id="7" name="Table 6">
            <a:extLst>
              <a:ext uri="{FF2B5EF4-FFF2-40B4-BE49-F238E27FC236}">
                <a16:creationId xmlns:a16="http://schemas.microsoft.com/office/drawing/2014/main" id="{59A1052C-CD44-809E-D0DA-37C4DD755A5F}"/>
              </a:ext>
            </a:extLst>
          </p:cNvPr>
          <p:cNvGraphicFramePr>
            <a:graphicFrameLocks noGrp="1"/>
          </p:cNvGraphicFramePr>
          <p:nvPr>
            <p:extLst>
              <p:ext uri="{D42A27DB-BD31-4B8C-83A1-F6EECF244321}">
                <p14:modId xmlns:p14="http://schemas.microsoft.com/office/powerpoint/2010/main" val="994850660"/>
              </p:ext>
            </p:extLst>
          </p:nvPr>
        </p:nvGraphicFramePr>
        <p:xfrm>
          <a:off x="1214203" y="1572488"/>
          <a:ext cx="10223292" cy="4752115"/>
        </p:xfrm>
        <a:graphic>
          <a:graphicData uri="http://schemas.openxmlformats.org/drawingml/2006/table">
            <a:tbl>
              <a:tblPr firstRow="1" bandRow="1">
                <a:tableStyleId>{5C22544A-7EE6-4342-B048-85BDC9FD1C3A}</a:tableStyleId>
              </a:tblPr>
              <a:tblGrid>
                <a:gridCol w="1929953">
                  <a:extLst>
                    <a:ext uri="{9D8B030D-6E8A-4147-A177-3AD203B41FA5}">
                      <a16:colId xmlns:a16="http://schemas.microsoft.com/office/drawing/2014/main" val="1219699480"/>
                    </a:ext>
                  </a:extLst>
                </a:gridCol>
                <a:gridCol w="6551172">
                  <a:extLst>
                    <a:ext uri="{9D8B030D-6E8A-4147-A177-3AD203B41FA5}">
                      <a16:colId xmlns:a16="http://schemas.microsoft.com/office/drawing/2014/main" val="4127781293"/>
                    </a:ext>
                  </a:extLst>
                </a:gridCol>
                <a:gridCol w="1742167">
                  <a:extLst>
                    <a:ext uri="{9D8B030D-6E8A-4147-A177-3AD203B41FA5}">
                      <a16:colId xmlns:a16="http://schemas.microsoft.com/office/drawing/2014/main" val="426927089"/>
                    </a:ext>
                  </a:extLst>
                </a:gridCol>
              </a:tblGrid>
              <a:tr h="387928">
                <a:tc>
                  <a:txBody>
                    <a:bodyPr/>
                    <a:lstStyle/>
                    <a:p>
                      <a:pPr algn="ctr"/>
                      <a:r>
                        <a:rPr lang="en-IN" dirty="0"/>
                        <a:t>Column</a:t>
                      </a:r>
                      <a:endParaRPr lang="en-GB" dirty="0"/>
                    </a:p>
                  </a:txBody>
                  <a:tcPr/>
                </a:tc>
                <a:tc>
                  <a:txBody>
                    <a:bodyPr/>
                    <a:lstStyle/>
                    <a:p>
                      <a:pPr algn="ctr"/>
                      <a:r>
                        <a:rPr lang="en-IN" dirty="0"/>
                        <a:t>Description</a:t>
                      </a:r>
                      <a:endParaRPr lang="en-GB" dirty="0"/>
                    </a:p>
                  </a:txBody>
                  <a:tcPr/>
                </a:tc>
                <a:tc>
                  <a:txBody>
                    <a:bodyPr/>
                    <a:lstStyle/>
                    <a:p>
                      <a:pPr algn="ctr"/>
                      <a:r>
                        <a:rPr lang="en-IN" dirty="0"/>
                        <a:t>Data Type</a:t>
                      </a:r>
                      <a:endParaRPr lang="en-GB" dirty="0"/>
                    </a:p>
                  </a:txBody>
                  <a:tcPr/>
                </a:tc>
                <a:extLst>
                  <a:ext uri="{0D108BD9-81ED-4DB2-BD59-A6C34878D82A}">
                    <a16:rowId xmlns:a16="http://schemas.microsoft.com/office/drawing/2014/main" val="3183727421"/>
                  </a:ext>
                </a:extLst>
              </a:tr>
              <a:tr h="678873">
                <a:tc>
                  <a:txBody>
                    <a:bodyPr/>
                    <a:lstStyle/>
                    <a:p>
                      <a:pPr algn="l"/>
                      <a:r>
                        <a:rPr lang="en-GB" dirty="0"/>
                        <a:t>category</a:t>
                      </a:r>
                    </a:p>
                  </a:txBody>
                  <a:tcPr/>
                </a:tc>
                <a:tc>
                  <a:txBody>
                    <a:bodyPr/>
                    <a:lstStyle/>
                    <a:p>
                      <a:r>
                        <a:rPr lang="en-GB" dirty="0"/>
                        <a:t>The category under which the news article falls, vis. FINANCE, BUSINESS, TECHNOLOGY, STARTUP.</a:t>
                      </a:r>
                    </a:p>
                  </a:txBody>
                  <a:tcPr/>
                </a:tc>
                <a:tc>
                  <a:txBody>
                    <a:bodyPr/>
                    <a:lstStyle/>
                    <a:p>
                      <a:r>
                        <a:rPr lang="en-IN" dirty="0"/>
                        <a:t>string</a:t>
                      </a:r>
                      <a:endParaRPr lang="en-GB" dirty="0"/>
                    </a:p>
                  </a:txBody>
                  <a:tcPr/>
                </a:tc>
                <a:extLst>
                  <a:ext uri="{0D108BD9-81ED-4DB2-BD59-A6C34878D82A}">
                    <a16:rowId xmlns:a16="http://schemas.microsoft.com/office/drawing/2014/main" val="1819403629"/>
                  </a:ext>
                </a:extLst>
              </a:tr>
              <a:tr h="387928">
                <a:tc>
                  <a:txBody>
                    <a:bodyPr/>
                    <a:lstStyle/>
                    <a:p>
                      <a:pPr algn="l"/>
                      <a:r>
                        <a:rPr lang="en-GB" dirty="0"/>
                        <a:t>rank</a:t>
                      </a:r>
                    </a:p>
                  </a:txBody>
                  <a:tcPr/>
                </a:tc>
                <a:tc>
                  <a:txBody>
                    <a:bodyPr/>
                    <a:lstStyle/>
                    <a:p>
                      <a:r>
                        <a:rPr lang="en-GB" dirty="0"/>
                        <a:t>Index of a particular category starting from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integer</a:t>
                      </a:r>
                      <a:endParaRPr lang="en-GB" dirty="0"/>
                    </a:p>
                  </a:txBody>
                  <a:tcPr/>
                </a:tc>
                <a:extLst>
                  <a:ext uri="{0D108BD9-81ED-4DB2-BD59-A6C34878D82A}">
                    <a16:rowId xmlns:a16="http://schemas.microsoft.com/office/drawing/2014/main" val="1968987383"/>
                  </a:ext>
                </a:extLst>
              </a:tr>
              <a:tr h="387928">
                <a:tc>
                  <a:txBody>
                    <a:bodyPr/>
                    <a:lstStyle/>
                    <a:p>
                      <a:pPr algn="l"/>
                      <a:r>
                        <a:rPr lang="en-GB" dirty="0"/>
                        <a:t>content</a:t>
                      </a:r>
                    </a:p>
                  </a:txBody>
                  <a:tcPr/>
                </a:tc>
                <a:tc>
                  <a:txBody>
                    <a:bodyPr/>
                    <a:lstStyle/>
                    <a:p>
                      <a:r>
                        <a:rPr lang="en-GB" dirty="0"/>
                        <a:t>The main text content or body of the news article.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string</a:t>
                      </a:r>
                      <a:endParaRPr lang="en-GB" dirty="0"/>
                    </a:p>
                  </a:txBody>
                  <a:tcPr/>
                </a:tc>
                <a:extLst>
                  <a:ext uri="{0D108BD9-81ED-4DB2-BD59-A6C34878D82A}">
                    <a16:rowId xmlns:a16="http://schemas.microsoft.com/office/drawing/2014/main" val="1458906125"/>
                  </a:ext>
                </a:extLst>
              </a:tr>
              <a:tr h="387928">
                <a:tc>
                  <a:txBody>
                    <a:bodyPr/>
                    <a:lstStyle/>
                    <a:p>
                      <a:pPr algn="l"/>
                      <a:r>
                        <a:rPr lang="en-GB" dirty="0" err="1"/>
                        <a:t>source_url</a:t>
                      </a:r>
                      <a:endParaRPr lang="en-GB" dirty="0"/>
                    </a:p>
                  </a:txBody>
                  <a:tcPr/>
                </a:tc>
                <a:tc>
                  <a:txBody>
                    <a:bodyPr/>
                    <a:lstStyle/>
                    <a:p>
                      <a:r>
                        <a:rPr lang="en-GB" dirty="0"/>
                        <a:t>The URL where the original news article can be found.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string</a:t>
                      </a:r>
                      <a:endParaRPr lang="en-GB" dirty="0"/>
                    </a:p>
                  </a:txBody>
                  <a:tcPr/>
                </a:tc>
                <a:extLst>
                  <a:ext uri="{0D108BD9-81ED-4DB2-BD59-A6C34878D82A}">
                    <a16:rowId xmlns:a16="http://schemas.microsoft.com/office/drawing/2014/main" val="3176144759"/>
                  </a:ext>
                </a:extLst>
              </a:tr>
              <a:tr h="678873">
                <a:tc>
                  <a:txBody>
                    <a:bodyPr/>
                    <a:lstStyle/>
                    <a:p>
                      <a:pPr algn="l"/>
                      <a:r>
                        <a:rPr lang="en-GB" dirty="0" err="1"/>
                        <a:t>source_name</a:t>
                      </a:r>
                      <a:endParaRPr lang="en-GB" dirty="0"/>
                    </a:p>
                  </a:txBody>
                  <a:tcPr/>
                </a:tc>
                <a:tc>
                  <a:txBody>
                    <a:bodyPr/>
                    <a:lstStyle/>
                    <a:p>
                      <a:r>
                        <a:rPr lang="en-GB" dirty="0"/>
                        <a:t>Name of the source/publication (company) from whose URL the news article was sourced.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string</a:t>
                      </a:r>
                      <a:endParaRPr lang="en-GB" dirty="0"/>
                    </a:p>
                    <a:p>
                      <a:endParaRPr lang="en-GB" dirty="0"/>
                    </a:p>
                  </a:txBody>
                  <a:tcPr/>
                </a:tc>
                <a:extLst>
                  <a:ext uri="{0D108BD9-81ED-4DB2-BD59-A6C34878D82A}">
                    <a16:rowId xmlns:a16="http://schemas.microsoft.com/office/drawing/2014/main" val="154835603"/>
                  </a:ext>
                </a:extLst>
              </a:tr>
              <a:tr h="387928">
                <a:tc>
                  <a:txBody>
                    <a:bodyPr/>
                    <a:lstStyle/>
                    <a:p>
                      <a:pPr algn="l"/>
                      <a:r>
                        <a:rPr lang="en-GB" dirty="0"/>
                        <a:t>title</a:t>
                      </a:r>
                    </a:p>
                  </a:txBody>
                  <a:tcPr/>
                </a:tc>
                <a:tc>
                  <a:txBody>
                    <a:bodyPr/>
                    <a:lstStyle/>
                    <a:p>
                      <a:r>
                        <a:rPr lang="en-GB" dirty="0"/>
                        <a:t>The title or headline of the article.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string</a:t>
                      </a:r>
                      <a:endParaRPr lang="en-GB" dirty="0"/>
                    </a:p>
                  </a:txBody>
                  <a:tcPr/>
                </a:tc>
                <a:extLst>
                  <a:ext uri="{0D108BD9-81ED-4DB2-BD59-A6C34878D82A}">
                    <a16:rowId xmlns:a16="http://schemas.microsoft.com/office/drawing/2014/main" val="3061521400"/>
                  </a:ext>
                </a:extLst>
              </a:tr>
              <a:tr h="387928">
                <a:tc>
                  <a:txBody>
                    <a:bodyPr/>
                    <a:lstStyle/>
                    <a:p>
                      <a:pPr algn="l"/>
                      <a:r>
                        <a:rPr lang="en-GB" dirty="0" err="1"/>
                        <a:t>image_url</a:t>
                      </a:r>
                      <a:endParaRPr lang="en-GB" dirty="0"/>
                    </a:p>
                  </a:txBody>
                  <a:tcPr/>
                </a:tc>
                <a:tc>
                  <a:txBody>
                    <a:bodyPr/>
                    <a:lstStyle/>
                    <a:p>
                      <a:r>
                        <a:rPr lang="en-GB" dirty="0"/>
                        <a:t>URL of the image associated with the news article.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string</a:t>
                      </a:r>
                      <a:endParaRPr lang="en-GB" dirty="0"/>
                    </a:p>
                  </a:txBody>
                  <a:tcPr/>
                </a:tc>
                <a:extLst>
                  <a:ext uri="{0D108BD9-81ED-4DB2-BD59-A6C34878D82A}">
                    <a16:rowId xmlns:a16="http://schemas.microsoft.com/office/drawing/2014/main" val="2493601231"/>
                  </a:ext>
                </a:extLst>
              </a:tr>
              <a:tr h="678873">
                <a:tc>
                  <a:txBody>
                    <a:bodyPr/>
                    <a:lstStyle/>
                    <a:p>
                      <a:pPr algn="l"/>
                      <a:r>
                        <a:rPr lang="en-GB" dirty="0" err="1"/>
                        <a:t>impressive_score</a:t>
                      </a:r>
                      <a:endParaRPr lang="en-GB" dirty="0"/>
                    </a:p>
                  </a:txBody>
                  <a:tcPr/>
                </a:tc>
                <a:tc>
                  <a:txBody>
                    <a:bodyPr/>
                    <a:lstStyle/>
                    <a:p>
                      <a:r>
                        <a:rPr lang="en-GB" dirty="0"/>
                        <a:t>A score possibly related to the impact or engagement of the article.</a:t>
                      </a:r>
                    </a:p>
                  </a:txBody>
                  <a:tcPr/>
                </a:tc>
                <a:tc>
                  <a:txBody>
                    <a:bodyPr/>
                    <a:lstStyle/>
                    <a:p>
                      <a:r>
                        <a:rPr lang="en-GB" dirty="0"/>
                        <a:t>float</a:t>
                      </a:r>
                    </a:p>
                  </a:txBody>
                  <a:tcPr/>
                </a:tc>
                <a:extLst>
                  <a:ext uri="{0D108BD9-81ED-4DB2-BD59-A6C34878D82A}">
                    <a16:rowId xmlns:a16="http://schemas.microsoft.com/office/drawing/2014/main" val="1462541183"/>
                  </a:ext>
                </a:extLst>
              </a:tr>
              <a:tr h="387928">
                <a:tc>
                  <a:txBody>
                    <a:bodyPr/>
                    <a:lstStyle/>
                    <a:p>
                      <a:pPr algn="l"/>
                      <a:r>
                        <a:rPr lang="en-IN" dirty="0" err="1"/>
                        <a:t>created_at</a:t>
                      </a:r>
                      <a:endParaRPr lang="en-GB" dirty="0"/>
                    </a:p>
                  </a:txBody>
                  <a:tcPr/>
                </a:tc>
                <a:tc>
                  <a:txBody>
                    <a:bodyPr/>
                    <a:lstStyle/>
                    <a:p>
                      <a:r>
                        <a:rPr lang="en-IN" dirty="0"/>
                        <a:t>The time when the news article was created at the source site.</a:t>
                      </a:r>
                      <a:endParaRPr lang="en-GB" dirty="0"/>
                    </a:p>
                  </a:txBody>
                  <a:tcPr/>
                </a:tc>
                <a:tc>
                  <a:txBody>
                    <a:bodyPr/>
                    <a:lstStyle/>
                    <a:p>
                      <a:r>
                        <a:rPr lang="en-IN" dirty="0"/>
                        <a:t>datetime</a:t>
                      </a:r>
                      <a:endParaRPr lang="en-GB" dirty="0"/>
                    </a:p>
                  </a:txBody>
                  <a:tcPr/>
                </a:tc>
                <a:extLst>
                  <a:ext uri="{0D108BD9-81ED-4DB2-BD59-A6C34878D82A}">
                    <a16:rowId xmlns:a16="http://schemas.microsoft.com/office/drawing/2014/main" val="2225078160"/>
                  </a:ext>
                </a:extLst>
              </a:tr>
            </a:tbl>
          </a:graphicData>
        </a:graphic>
      </p:graphicFrame>
    </p:spTree>
    <p:extLst>
      <p:ext uri="{BB962C8B-B14F-4D97-AF65-F5344CB8AC3E}">
        <p14:creationId xmlns:p14="http://schemas.microsoft.com/office/powerpoint/2010/main" val="121129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5EFA-5CEE-05FC-9FDA-D0962D59AECF}"/>
              </a:ext>
            </a:extLst>
          </p:cNvPr>
          <p:cNvSpPr>
            <a:spLocks noGrp="1"/>
          </p:cNvSpPr>
          <p:nvPr>
            <p:ph type="title"/>
          </p:nvPr>
        </p:nvSpPr>
        <p:spPr/>
        <p:txBody>
          <a:bodyPr/>
          <a:lstStyle/>
          <a:p>
            <a:r>
              <a:rPr lang="en-IN" dirty="0"/>
              <a:t>Services Used</a:t>
            </a:r>
            <a:endParaRPr lang="en-GB" dirty="0"/>
          </a:p>
        </p:txBody>
      </p:sp>
      <p:sp>
        <p:nvSpPr>
          <p:cNvPr id="3" name="Footer Placeholder 2">
            <a:extLst>
              <a:ext uri="{FF2B5EF4-FFF2-40B4-BE49-F238E27FC236}">
                <a16:creationId xmlns:a16="http://schemas.microsoft.com/office/drawing/2014/main" id="{ECAD7352-9B16-6757-6605-33B0BD463221}"/>
              </a:ext>
            </a:extLst>
          </p:cNvPr>
          <p:cNvSpPr>
            <a:spLocks noGrp="1"/>
          </p:cNvSpPr>
          <p:nvPr>
            <p:ph type="ftr" sz="quarter" idx="10"/>
          </p:nvPr>
        </p:nvSpPr>
        <p:spPr/>
        <p:txBody>
          <a:bodyPr/>
          <a:lstStyle/>
          <a:p>
            <a:r>
              <a:rPr lang="en-US"/>
              <a:t>Ganit Confidential</a:t>
            </a:r>
          </a:p>
        </p:txBody>
      </p:sp>
      <p:sp>
        <p:nvSpPr>
          <p:cNvPr id="4" name="Slide Number Placeholder 3">
            <a:extLst>
              <a:ext uri="{FF2B5EF4-FFF2-40B4-BE49-F238E27FC236}">
                <a16:creationId xmlns:a16="http://schemas.microsoft.com/office/drawing/2014/main" id="{877AB051-6496-6E44-62B9-1E5798A4D892}"/>
              </a:ext>
            </a:extLst>
          </p:cNvPr>
          <p:cNvSpPr>
            <a:spLocks noGrp="1"/>
          </p:cNvSpPr>
          <p:nvPr>
            <p:ph type="sldNum" sz="quarter" idx="11"/>
          </p:nvPr>
        </p:nvSpPr>
        <p:spPr/>
        <p:txBody>
          <a:bodyPr/>
          <a:lstStyle/>
          <a:p>
            <a:fld id="{ACFEA301-D87F-42B2-926F-3B0DBE2FFC80}" type="slidenum">
              <a:rPr lang="en-US" smtClean="0"/>
              <a:t>8</a:t>
            </a:fld>
            <a:endParaRPr lang="en-US"/>
          </a:p>
        </p:txBody>
      </p:sp>
      <p:pic>
        <p:nvPicPr>
          <p:cNvPr id="7" name="Picture 6" descr="A screenshot of a phone&#10;&#10;Description automatically generated">
            <a:extLst>
              <a:ext uri="{FF2B5EF4-FFF2-40B4-BE49-F238E27FC236}">
                <a16:creationId xmlns:a16="http://schemas.microsoft.com/office/drawing/2014/main" id="{F62329EF-11B7-80F7-3E1A-745B2FC62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67" y="865188"/>
            <a:ext cx="6795606" cy="5783919"/>
          </a:xfrm>
          <a:prstGeom prst="rect">
            <a:avLst/>
          </a:prstGeom>
        </p:spPr>
      </p:pic>
    </p:spTree>
    <p:extLst>
      <p:ext uri="{BB962C8B-B14F-4D97-AF65-F5344CB8AC3E}">
        <p14:creationId xmlns:p14="http://schemas.microsoft.com/office/powerpoint/2010/main" val="291304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video game&#10;&#10;Description automatically generated">
            <a:extLst>
              <a:ext uri="{FF2B5EF4-FFF2-40B4-BE49-F238E27FC236}">
                <a16:creationId xmlns:a16="http://schemas.microsoft.com/office/drawing/2014/main" id="{70FB51B9-A71D-E9AA-142D-10F28B0A8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6" y="2279773"/>
            <a:ext cx="11791409" cy="2770981"/>
          </a:xfrm>
          <a:prstGeom prst="rect">
            <a:avLst/>
          </a:prstGeom>
          <a:noFill/>
        </p:spPr>
      </p:pic>
      <p:sp>
        <p:nvSpPr>
          <p:cNvPr id="2" name="Title 1">
            <a:extLst>
              <a:ext uri="{FF2B5EF4-FFF2-40B4-BE49-F238E27FC236}">
                <a16:creationId xmlns:a16="http://schemas.microsoft.com/office/drawing/2014/main" id="{649011E5-2015-44AE-3487-C7EC53318D17}"/>
              </a:ext>
            </a:extLst>
          </p:cNvPr>
          <p:cNvSpPr>
            <a:spLocks noGrp="1"/>
          </p:cNvSpPr>
          <p:nvPr>
            <p:ph type="title"/>
          </p:nvPr>
        </p:nvSpPr>
        <p:spPr>
          <a:xfrm>
            <a:off x="139336" y="64432"/>
            <a:ext cx="11791408" cy="663574"/>
          </a:xfrm>
        </p:spPr>
        <p:txBody>
          <a:bodyPr anchor="ctr">
            <a:normAutofit/>
          </a:bodyPr>
          <a:lstStyle/>
          <a:p>
            <a:r>
              <a:rPr lang="en-IN" dirty="0"/>
              <a:t>Implemented Architecture </a:t>
            </a:r>
            <a:endParaRPr lang="en-GB" dirty="0"/>
          </a:p>
        </p:txBody>
      </p:sp>
      <p:sp>
        <p:nvSpPr>
          <p:cNvPr id="3" name="Footer Placeholder 2">
            <a:extLst>
              <a:ext uri="{FF2B5EF4-FFF2-40B4-BE49-F238E27FC236}">
                <a16:creationId xmlns:a16="http://schemas.microsoft.com/office/drawing/2014/main" id="{B71C6562-9AF6-911D-518D-E5C996BF1BA6}"/>
              </a:ext>
            </a:extLst>
          </p:cNvPr>
          <p:cNvSpPr>
            <a:spLocks noGrp="1"/>
          </p:cNvSpPr>
          <p:nvPr>
            <p:ph type="ftr" sz="quarter" idx="10"/>
          </p:nvPr>
        </p:nvSpPr>
        <p:spPr>
          <a:xfrm>
            <a:off x="5440447" y="6650277"/>
            <a:ext cx="1311103" cy="187367"/>
          </a:xfrm>
        </p:spPr>
        <p:txBody>
          <a:bodyPr anchor="ctr">
            <a:normAutofit/>
          </a:bodyPr>
          <a:lstStyle/>
          <a:p>
            <a:pPr>
              <a:lnSpc>
                <a:spcPct val="90000"/>
              </a:lnSpc>
              <a:spcAft>
                <a:spcPts val="600"/>
              </a:spcAft>
            </a:pPr>
            <a:r>
              <a:rPr lang="en-US" sz="600"/>
              <a:t>Ganit Confidential</a:t>
            </a:r>
          </a:p>
        </p:txBody>
      </p:sp>
      <p:sp>
        <p:nvSpPr>
          <p:cNvPr id="4" name="Slide Number Placeholder 3">
            <a:extLst>
              <a:ext uri="{FF2B5EF4-FFF2-40B4-BE49-F238E27FC236}">
                <a16:creationId xmlns:a16="http://schemas.microsoft.com/office/drawing/2014/main" id="{AF9224AD-EAC5-6A03-8BBF-8CC6B160BE23}"/>
              </a:ext>
            </a:extLst>
          </p:cNvPr>
          <p:cNvSpPr>
            <a:spLocks noGrp="1"/>
          </p:cNvSpPr>
          <p:nvPr>
            <p:ph type="sldNum" sz="quarter" idx="11"/>
          </p:nvPr>
        </p:nvSpPr>
        <p:spPr>
          <a:xfrm>
            <a:off x="11571833" y="6511970"/>
            <a:ext cx="583096" cy="365125"/>
          </a:xfrm>
        </p:spPr>
        <p:txBody>
          <a:bodyPr anchor="ctr">
            <a:normAutofit/>
          </a:bodyPr>
          <a:lstStyle/>
          <a:p>
            <a:pPr>
              <a:spcAft>
                <a:spcPts val="600"/>
              </a:spcAft>
            </a:pPr>
            <a:fld id="{ACFEA301-D87F-42B2-926F-3B0DBE2FFC80}" type="slidenum">
              <a:rPr lang="en-US" smtClean="0"/>
              <a:pPr>
                <a:spcAft>
                  <a:spcPts val="600"/>
                </a:spcAft>
              </a:pPr>
              <a:t>9</a:t>
            </a:fld>
            <a:endParaRPr lang="en-US"/>
          </a:p>
        </p:txBody>
      </p:sp>
    </p:spTree>
    <p:extLst>
      <p:ext uri="{BB962C8B-B14F-4D97-AF65-F5344CB8AC3E}">
        <p14:creationId xmlns:p14="http://schemas.microsoft.com/office/powerpoint/2010/main" val="8273381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RA3jT8iwkaZWXMmVPs6vw"/>
</p:tagLst>
</file>

<file path=ppt/theme/theme1.xml><?xml version="1.0" encoding="utf-8"?>
<a:theme xmlns:a="http://schemas.openxmlformats.org/drawingml/2006/main" name="GANIT">
  <a:themeElements>
    <a:clrScheme name="Ganit PPT Color Themes">
      <a:dk1>
        <a:srgbClr val="000000"/>
      </a:dk1>
      <a:lt1>
        <a:srgbClr val="FFFFFF"/>
      </a:lt1>
      <a:dk2>
        <a:srgbClr val="44546A"/>
      </a:dk2>
      <a:lt2>
        <a:srgbClr val="FAFAFA"/>
      </a:lt2>
      <a:accent1>
        <a:srgbClr val="226BD6"/>
      </a:accent1>
      <a:accent2>
        <a:srgbClr val="1A00D9"/>
      </a:accent2>
      <a:accent3>
        <a:srgbClr val="DBEAFF"/>
      </a:accent3>
      <a:accent4>
        <a:srgbClr val="FE6E06"/>
      </a:accent4>
      <a:accent5>
        <a:srgbClr val="FFAB31"/>
      </a:accent5>
      <a:accent6>
        <a:srgbClr val="FF0000"/>
      </a:accent6>
      <a:hlink>
        <a:srgbClr val="4E0BB7"/>
      </a:hlink>
      <a:folHlink>
        <a:srgbClr val="0E9946"/>
      </a:folHlink>
    </a:clrScheme>
    <a:fontScheme name="Ganit Inc.">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NIT" id="{510CB0BE-6422-4FEA-B30B-0A583E04692E}" vid="{5C330CF9-2EA5-46D3-B6CA-D1673A2D2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d47eba9-6587-4e03-9c59-d670ad128b8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A7286BC890314884F5AB7FFA4F335B" ma:contentTypeVersion="6" ma:contentTypeDescription="Create a new document." ma:contentTypeScope="" ma:versionID="528967e6306deae92336ddfcd989e408">
  <xsd:schema xmlns:xsd="http://www.w3.org/2001/XMLSchema" xmlns:xs="http://www.w3.org/2001/XMLSchema" xmlns:p="http://schemas.microsoft.com/office/2006/metadata/properties" xmlns:ns3="9d47eba9-6587-4e03-9c59-d670ad128b8b" targetNamespace="http://schemas.microsoft.com/office/2006/metadata/properties" ma:root="true" ma:fieldsID="b8c4123dc21161083d8e6299026deb23" ns3:_="">
    <xsd:import namespace="9d47eba9-6587-4e03-9c59-d670ad128b8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7eba9-6587-4e03-9c59-d670ad128b8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E1EA56-BE6F-42DD-8D0C-1FBAFEFB2CD7}">
  <ds:schemaRefs>
    <ds:schemaRef ds:uri="http://schemas.openxmlformats.org/package/2006/metadata/core-properties"/>
    <ds:schemaRef ds:uri="http://purl.org/dc/dcmitype/"/>
    <ds:schemaRef ds:uri="9d47eba9-6587-4e03-9c59-d670ad128b8b"/>
    <ds:schemaRef ds:uri="http://purl.org/dc/elements/1.1/"/>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05C18D3-AF77-4826-994B-8DD5CC1E7479}">
  <ds:schemaRefs>
    <ds:schemaRef ds:uri="http://schemas.microsoft.com/sharepoint/v3/contenttype/forms"/>
  </ds:schemaRefs>
</ds:datastoreItem>
</file>

<file path=customXml/itemProps3.xml><?xml version="1.0" encoding="utf-8"?>
<ds:datastoreItem xmlns:ds="http://schemas.openxmlformats.org/officeDocument/2006/customXml" ds:itemID="{1E997AB3-CFC9-4EC4-ACEB-53AD8ED94D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7eba9-6587-4e03-9c59-d670ad128b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1868</TotalTime>
  <Words>557</Words>
  <Application>Microsoft Office PowerPoint</Application>
  <PresentationFormat>Widescreen</PresentationFormat>
  <Paragraphs>118</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Book Antiqua</vt:lpstr>
      <vt:lpstr>Courier New</vt:lpstr>
      <vt:lpstr>Gill Sans MT</vt:lpstr>
      <vt:lpstr>Segoe UI</vt:lpstr>
      <vt:lpstr>Segoe UI Semibold</vt:lpstr>
      <vt:lpstr>GANIT</vt:lpstr>
      <vt:lpstr>GANIT TIMES: A Real-Time Newspaper</vt:lpstr>
      <vt:lpstr>Agenda</vt:lpstr>
      <vt:lpstr>Objective</vt:lpstr>
      <vt:lpstr>Solution approach</vt:lpstr>
      <vt:lpstr>Overview of the data retrieval </vt:lpstr>
      <vt:lpstr>Exploratory Data Analysis</vt:lpstr>
      <vt:lpstr>Data Dictionary</vt:lpstr>
      <vt:lpstr>Services Used</vt:lpstr>
      <vt:lpstr>Implemented Architecture </vt:lpstr>
      <vt:lpstr>Snapshot of the dashboards</vt:lpstr>
      <vt:lpstr>Snapshot of the dashboards</vt:lpstr>
      <vt:lpstr>Snapshot of the dashboards</vt:lpstr>
      <vt:lpstr>Snapshot of the dashboards</vt:lpstr>
      <vt:lpstr>Snapshot of the dashboards</vt:lpstr>
      <vt:lpstr>Snapshot of the dashboards</vt:lpstr>
      <vt:lpstr>Snapshot of the dashboards</vt:lpstr>
      <vt:lpstr>Snapshot of the dashboards</vt:lpstr>
      <vt:lpstr>Snapshot of the dashboards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Adnan Abdul Salam Mohamed</dc:creator>
  <cp:lastModifiedBy>Adnan Abdul Salam Mohamed</cp:lastModifiedBy>
  <cp:revision>4</cp:revision>
  <dcterms:created xsi:type="dcterms:W3CDTF">2024-08-14T16:58:54Z</dcterms:created>
  <dcterms:modified xsi:type="dcterms:W3CDTF">2024-08-16T15:01:32Z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0x010100E8A7286BC890314884F5AB7FFA4F335B</vt:lpwstr>
  </property>
</Properties>
</file>